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0" r:id="rId4"/>
    <p:sldId id="273" r:id="rId5"/>
    <p:sldId id="262" r:id="rId6"/>
    <p:sldId id="263" r:id="rId7"/>
    <p:sldId id="274" r:id="rId8"/>
    <p:sldId id="266" r:id="rId9"/>
    <p:sldId id="267" r:id="rId10"/>
    <p:sldId id="283" r:id="rId11"/>
    <p:sldId id="284" r:id="rId12"/>
    <p:sldId id="272" r:id="rId13"/>
    <p:sldId id="286" r:id="rId14"/>
    <p:sldId id="287" r:id="rId15"/>
    <p:sldId id="288" r:id="rId16"/>
    <p:sldId id="289" r:id="rId17"/>
    <p:sldId id="282" r:id="rId18"/>
    <p:sldId id="276" r:id="rId19"/>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9" d="100"/>
          <a:sy n="79" d="100"/>
        </p:scale>
        <p:origin x="72"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C7A517-A934-4EE4-9679-17FA1C58E7EC}"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46C3C356-8ABB-42B5-BC2A-BE66940BCB1A}">
      <dgm:prSet/>
      <dgm:spPr/>
      <dgm:t>
        <a:bodyPr/>
        <a:lstStyle/>
        <a:p>
          <a:pPr>
            <a:lnSpc>
              <a:spcPct val="100000"/>
            </a:lnSpc>
          </a:pPr>
          <a:r>
            <a:rPr lang="en-US"/>
            <a:t>“Ontological security refers to the confidence that most human beings have in their continuity of their self-identity and in the constancy of the surrounding social and material environments of action. A sense of reliability of persons and things, so central to the notion of trust, is basic to feelings of ontological security;..</a:t>
          </a:r>
        </a:p>
      </dgm:t>
    </dgm:pt>
    <dgm:pt modelId="{C977678B-D689-4BC6-BD41-527091AEF35F}" type="parTrans" cxnId="{CEA3892E-0C47-4C9A-8832-D6B64559AD3C}">
      <dgm:prSet/>
      <dgm:spPr/>
      <dgm:t>
        <a:bodyPr/>
        <a:lstStyle/>
        <a:p>
          <a:endParaRPr lang="en-US"/>
        </a:p>
      </dgm:t>
    </dgm:pt>
    <dgm:pt modelId="{16AF7E4F-8897-4FCD-B745-3BFD86363A63}" type="sibTrans" cxnId="{CEA3892E-0C47-4C9A-8832-D6B64559AD3C}">
      <dgm:prSet/>
      <dgm:spPr/>
      <dgm:t>
        <a:bodyPr/>
        <a:lstStyle/>
        <a:p>
          <a:endParaRPr lang="en-US"/>
        </a:p>
      </dgm:t>
    </dgm:pt>
    <dgm:pt modelId="{5C24C3BE-AA4C-4C11-A320-750E124187BC}">
      <dgm:prSet/>
      <dgm:spPr/>
      <dgm:t>
        <a:bodyPr/>
        <a:lstStyle/>
        <a:p>
          <a:pPr>
            <a:lnSpc>
              <a:spcPct val="100000"/>
            </a:lnSpc>
          </a:pPr>
          <a:r>
            <a:rPr lang="en-US"/>
            <a:t>“To be ontologically secure is to possess, on the level of the unconscious and practical consciousness, ‘answers’ to fundamental existential questions which all human life in some way addresses” (Giddens 1991:47)</a:t>
          </a:r>
        </a:p>
      </dgm:t>
    </dgm:pt>
    <dgm:pt modelId="{E4CDD0C3-8AC6-4A01-A665-56722E65F4CB}" type="parTrans" cxnId="{5970F5AB-834F-4862-B242-616519779852}">
      <dgm:prSet/>
      <dgm:spPr/>
      <dgm:t>
        <a:bodyPr/>
        <a:lstStyle/>
        <a:p>
          <a:endParaRPr lang="en-US"/>
        </a:p>
      </dgm:t>
    </dgm:pt>
    <dgm:pt modelId="{7AB619F5-C646-4340-B321-3AC46236FD8A}" type="sibTrans" cxnId="{5970F5AB-834F-4862-B242-616519779852}">
      <dgm:prSet/>
      <dgm:spPr/>
      <dgm:t>
        <a:bodyPr/>
        <a:lstStyle/>
        <a:p>
          <a:endParaRPr lang="en-US"/>
        </a:p>
      </dgm:t>
    </dgm:pt>
    <dgm:pt modelId="{07B5D9F3-5A5C-43E4-AC32-1925AAFA57BF}">
      <dgm:prSet/>
      <dgm:spPr/>
      <dgm:t>
        <a:bodyPr/>
        <a:lstStyle/>
        <a:p>
          <a:pPr>
            <a:lnSpc>
              <a:spcPct val="100000"/>
            </a:lnSpc>
          </a:pPr>
          <a:r>
            <a:rPr lang="da-DK"/>
            <a:t>”Confidence or trust that the natural and social worlds are as they appear to be, including the basic existential parameters of self and social identity.” (Giddens 1984:375)</a:t>
          </a:r>
          <a:endParaRPr lang="en-US"/>
        </a:p>
      </dgm:t>
    </dgm:pt>
    <dgm:pt modelId="{20213846-0C31-40AF-BE11-33219214CE3A}" type="parTrans" cxnId="{2B8C6A79-9EDF-4755-8F8B-7E48DB5B5E1F}">
      <dgm:prSet/>
      <dgm:spPr/>
      <dgm:t>
        <a:bodyPr/>
        <a:lstStyle/>
        <a:p>
          <a:endParaRPr lang="en-US"/>
        </a:p>
      </dgm:t>
    </dgm:pt>
    <dgm:pt modelId="{CB2413F4-0DA5-48C6-967E-0367C1B1381F}" type="sibTrans" cxnId="{2B8C6A79-9EDF-4755-8F8B-7E48DB5B5E1F}">
      <dgm:prSet/>
      <dgm:spPr/>
      <dgm:t>
        <a:bodyPr/>
        <a:lstStyle/>
        <a:p>
          <a:endParaRPr lang="en-US"/>
        </a:p>
      </dgm:t>
    </dgm:pt>
    <dgm:pt modelId="{9AA5F262-47B0-4071-AB6B-A6BA975224D0}" type="pres">
      <dgm:prSet presAssocID="{CDC7A517-A934-4EE4-9679-17FA1C58E7EC}" presName="root" presStyleCnt="0">
        <dgm:presLayoutVars>
          <dgm:dir/>
          <dgm:resizeHandles val="exact"/>
        </dgm:presLayoutVars>
      </dgm:prSet>
      <dgm:spPr/>
    </dgm:pt>
    <dgm:pt modelId="{18F17F30-61D7-49DF-9FC3-BF049DB41B59}" type="pres">
      <dgm:prSet presAssocID="{46C3C356-8ABB-42B5-BC2A-BE66940BCB1A}" presName="compNode" presStyleCnt="0"/>
      <dgm:spPr/>
    </dgm:pt>
    <dgm:pt modelId="{A39109C6-6493-45CB-B954-0E2E9B3C19E3}" type="pres">
      <dgm:prSet presAssocID="{46C3C356-8ABB-42B5-BC2A-BE66940BCB1A}"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onfused Person"/>
        </a:ext>
      </dgm:extLst>
    </dgm:pt>
    <dgm:pt modelId="{9CE6486A-85C6-4FDD-8B51-4F017D97047A}" type="pres">
      <dgm:prSet presAssocID="{46C3C356-8ABB-42B5-BC2A-BE66940BCB1A}" presName="spaceRect" presStyleCnt="0"/>
      <dgm:spPr/>
    </dgm:pt>
    <dgm:pt modelId="{6AC8BA59-6D99-4466-B9C9-201C41D39BC2}" type="pres">
      <dgm:prSet presAssocID="{46C3C356-8ABB-42B5-BC2A-BE66940BCB1A}" presName="textRect" presStyleLbl="revTx" presStyleIdx="0" presStyleCnt="3">
        <dgm:presLayoutVars>
          <dgm:chMax val="1"/>
          <dgm:chPref val="1"/>
        </dgm:presLayoutVars>
      </dgm:prSet>
      <dgm:spPr/>
    </dgm:pt>
    <dgm:pt modelId="{2B30B696-CA85-4E93-8ED3-3127A06D77EE}" type="pres">
      <dgm:prSet presAssocID="{16AF7E4F-8897-4FCD-B745-3BFD86363A63}" presName="sibTrans" presStyleCnt="0"/>
      <dgm:spPr/>
    </dgm:pt>
    <dgm:pt modelId="{1AF64B14-421C-4CFC-948F-B11B17AD265E}" type="pres">
      <dgm:prSet presAssocID="{5C24C3BE-AA4C-4C11-A320-750E124187BC}" presName="compNode" presStyleCnt="0"/>
      <dgm:spPr/>
    </dgm:pt>
    <dgm:pt modelId="{3D9AB4D5-FA92-462C-AF4D-83B7FEADC671}" type="pres">
      <dgm:prSet presAssocID="{5C24C3BE-AA4C-4C11-A320-750E124187BC}"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ead with Gears"/>
        </a:ext>
      </dgm:extLst>
    </dgm:pt>
    <dgm:pt modelId="{476DD85C-4CAA-4E30-ACD9-CDDAF2BA483A}" type="pres">
      <dgm:prSet presAssocID="{5C24C3BE-AA4C-4C11-A320-750E124187BC}" presName="spaceRect" presStyleCnt="0"/>
      <dgm:spPr/>
    </dgm:pt>
    <dgm:pt modelId="{5C9A0521-3BA3-4B60-980B-6576A2173711}" type="pres">
      <dgm:prSet presAssocID="{5C24C3BE-AA4C-4C11-A320-750E124187BC}" presName="textRect" presStyleLbl="revTx" presStyleIdx="1" presStyleCnt="3">
        <dgm:presLayoutVars>
          <dgm:chMax val="1"/>
          <dgm:chPref val="1"/>
        </dgm:presLayoutVars>
      </dgm:prSet>
      <dgm:spPr/>
    </dgm:pt>
    <dgm:pt modelId="{7D00B68D-0554-4436-8397-AE39B1BECBA3}" type="pres">
      <dgm:prSet presAssocID="{7AB619F5-C646-4340-B321-3AC46236FD8A}" presName="sibTrans" presStyleCnt="0"/>
      <dgm:spPr/>
    </dgm:pt>
    <dgm:pt modelId="{4D3C2407-8A6C-4FBC-AFD5-D3395457593B}" type="pres">
      <dgm:prSet presAssocID="{07B5D9F3-5A5C-43E4-AC32-1925AAFA57BF}" presName="compNode" presStyleCnt="0"/>
      <dgm:spPr/>
    </dgm:pt>
    <dgm:pt modelId="{0DA93A93-0B8E-4F07-B794-6F2A609C273F}" type="pres">
      <dgm:prSet presAssocID="{07B5D9F3-5A5C-43E4-AC32-1925AAFA57B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Forbindelser"/>
        </a:ext>
      </dgm:extLst>
    </dgm:pt>
    <dgm:pt modelId="{C20364C0-D63A-4B9A-851E-00DA3376B94C}" type="pres">
      <dgm:prSet presAssocID="{07B5D9F3-5A5C-43E4-AC32-1925AAFA57BF}" presName="spaceRect" presStyleCnt="0"/>
      <dgm:spPr/>
    </dgm:pt>
    <dgm:pt modelId="{D0A55426-A531-4265-AB56-72B99AB3D1A9}" type="pres">
      <dgm:prSet presAssocID="{07B5D9F3-5A5C-43E4-AC32-1925AAFA57BF}" presName="textRect" presStyleLbl="revTx" presStyleIdx="2" presStyleCnt="3">
        <dgm:presLayoutVars>
          <dgm:chMax val="1"/>
          <dgm:chPref val="1"/>
        </dgm:presLayoutVars>
      </dgm:prSet>
      <dgm:spPr/>
    </dgm:pt>
  </dgm:ptLst>
  <dgm:cxnLst>
    <dgm:cxn modelId="{CEA3892E-0C47-4C9A-8832-D6B64559AD3C}" srcId="{CDC7A517-A934-4EE4-9679-17FA1C58E7EC}" destId="{46C3C356-8ABB-42B5-BC2A-BE66940BCB1A}" srcOrd="0" destOrd="0" parTransId="{C977678B-D689-4BC6-BD41-527091AEF35F}" sibTransId="{16AF7E4F-8897-4FCD-B745-3BFD86363A63}"/>
    <dgm:cxn modelId="{2B8C6A79-9EDF-4755-8F8B-7E48DB5B5E1F}" srcId="{CDC7A517-A934-4EE4-9679-17FA1C58E7EC}" destId="{07B5D9F3-5A5C-43E4-AC32-1925AAFA57BF}" srcOrd="2" destOrd="0" parTransId="{20213846-0C31-40AF-BE11-33219214CE3A}" sibTransId="{CB2413F4-0DA5-48C6-967E-0367C1B1381F}"/>
    <dgm:cxn modelId="{BD495781-89ED-49F5-BDAE-F20A3DC01A75}" type="presOf" srcId="{CDC7A517-A934-4EE4-9679-17FA1C58E7EC}" destId="{9AA5F262-47B0-4071-AB6B-A6BA975224D0}" srcOrd="0" destOrd="0" presId="urn:microsoft.com/office/officeart/2018/2/layout/IconLabelList"/>
    <dgm:cxn modelId="{5CE77D94-D1D0-482A-9272-2C84DDA8B41C}" type="presOf" srcId="{5C24C3BE-AA4C-4C11-A320-750E124187BC}" destId="{5C9A0521-3BA3-4B60-980B-6576A2173711}" srcOrd="0" destOrd="0" presId="urn:microsoft.com/office/officeart/2018/2/layout/IconLabelList"/>
    <dgm:cxn modelId="{7E2846A8-72C4-4CCA-8D93-063C7A3E0144}" type="presOf" srcId="{46C3C356-8ABB-42B5-BC2A-BE66940BCB1A}" destId="{6AC8BA59-6D99-4466-B9C9-201C41D39BC2}" srcOrd="0" destOrd="0" presId="urn:microsoft.com/office/officeart/2018/2/layout/IconLabelList"/>
    <dgm:cxn modelId="{5970F5AB-834F-4862-B242-616519779852}" srcId="{CDC7A517-A934-4EE4-9679-17FA1C58E7EC}" destId="{5C24C3BE-AA4C-4C11-A320-750E124187BC}" srcOrd="1" destOrd="0" parTransId="{E4CDD0C3-8AC6-4A01-A665-56722E65F4CB}" sibTransId="{7AB619F5-C646-4340-B321-3AC46236FD8A}"/>
    <dgm:cxn modelId="{C9608EF3-9E80-45D9-B286-820450754640}" type="presOf" srcId="{07B5D9F3-5A5C-43E4-AC32-1925AAFA57BF}" destId="{D0A55426-A531-4265-AB56-72B99AB3D1A9}" srcOrd="0" destOrd="0" presId="urn:microsoft.com/office/officeart/2018/2/layout/IconLabelList"/>
    <dgm:cxn modelId="{33DB6A83-1683-4F93-9D15-225B1E3BA73B}" type="presParOf" srcId="{9AA5F262-47B0-4071-AB6B-A6BA975224D0}" destId="{18F17F30-61D7-49DF-9FC3-BF049DB41B59}" srcOrd="0" destOrd="0" presId="urn:microsoft.com/office/officeart/2018/2/layout/IconLabelList"/>
    <dgm:cxn modelId="{31C267B0-4948-42C8-95BE-46BD09BD4B75}" type="presParOf" srcId="{18F17F30-61D7-49DF-9FC3-BF049DB41B59}" destId="{A39109C6-6493-45CB-B954-0E2E9B3C19E3}" srcOrd="0" destOrd="0" presId="urn:microsoft.com/office/officeart/2018/2/layout/IconLabelList"/>
    <dgm:cxn modelId="{96246E14-2A2C-4822-B2BB-AC82C608AF60}" type="presParOf" srcId="{18F17F30-61D7-49DF-9FC3-BF049DB41B59}" destId="{9CE6486A-85C6-4FDD-8B51-4F017D97047A}" srcOrd="1" destOrd="0" presId="urn:microsoft.com/office/officeart/2018/2/layout/IconLabelList"/>
    <dgm:cxn modelId="{7F1DE01D-6F72-4B96-9472-10EE8F62BD3F}" type="presParOf" srcId="{18F17F30-61D7-49DF-9FC3-BF049DB41B59}" destId="{6AC8BA59-6D99-4466-B9C9-201C41D39BC2}" srcOrd="2" destOrd="0" presId="urn:microsoft.com/office/officeart/2018/2/layout/IconLabelList"/>
    <dgm:cxn modelId="{DB5EB52A-E07E-475D-9119-D0C966E9F9BF}" type="presParOf" srcId="{9AA5F262-47B0-4071-AB6B-A6BA975224D0}" destId="{2B30B696-CA85-4E93-8ED3-3127A06D77EE}" srcOrd="1" destOrd="0" presId="urn:microsoft.com/office/officeart/2018/2/layout/IconLabelList"/>
    <dgm:cxn modelId="{6B75DE76-298D-4AB8-A852-7F4F081CA85D}" type="presParOf" srcId="{9AA5F262-47B0-4071-AB6B-A6BA975224D0}" destId="{1AF64B14-421C-4CFC-948F-B11B17AD265E}" srcOrd="2" destOrd="0" presId="urn:microsoft.com/office/officeart/2018/2/layout/IconLabelList"/>
    <dgm:cxn modelId="{534DC0F2-7658-4E7F-9F3E-A3FE352B789D}" type="presParOf" srcId="{1AF64B14-421C-4CFC-948F-B11B17AD265E}" destId="{3D9AB4D5-FA92-462C-AF4D-83B7FEADC671}" srcOrd="0" destOrd="0" presId="urn:microsoft.com/office/officeart/2018/2/layout/IconLabelList"/>
    <dgm:cxn modelId="{A3C03CF3-747E-421C-A8F2-CF965C3EFB1C}" type="presParOf" srcId="{1AF64B14-421C-4CFC-948F-B11B17AD265E}" destId="{476DD85C-4CAA-4E30-ACD9-CDDAF2BA483A}" srcOrd="1" destOrd="0" presId="urn:microsoft.com/office/officeart/2018/2/layout/IconLabelList"/>
    <dgm:cxn modelId="{E204DC2D-245E-4D16-ADC1-499CD3AF9929}" type="presParOf" srcId="{1AF64B14-421C-4CFC-948F-B11B17AD265E}" destId="{5C9A0521-3BA3-4B60-980B-6576A2173711}" srcOrd="2" destOrd="0" presId="urn:microsoft.com/office/officeart/2018/2/layout/IconLabelList"/>
    <dgm:cxn modelId="{BDF83419-0C81-4B71-9092-1D16513A6046}" type="presParOf" srcId="{9AA5F262-47B0-4071-AB6B-A6BA975224D0}" destId="{7D00B68D-0554-4436-8397-AE39B1BECBA3}" srcOrd="3" destOrd="0" presId="urn:microsoft.com/office/officeart/2018/2/layout/IconLabelList"/>
    <dgm:cxn modelId="{6FC99CD1-81AC-49C8-A542-393006046A17}" type="presParOf" srcId="{9AA5F262-47B0-4071-AB6B-A6BA975224D0}" destId="{4D3C2407-8A6C-4FBC-AFD5-D3395457593B}" srcOrd="4" destOrd="0" presId="urn:microsoft.com/office/officeart/2018/2/layout/IconLabelList"/>
    <dgm:cxn modelId="{964ABAC6-B4DD-424B-95E0-E3AC7DDCCB80}" type="presParOf" srcId="{4D3C2407-8A6C-4FBC-AFD5-D3395457593B}" destId="{0DA93A93-0B8E-4F07-B794-6F2A609C273F}" srcOrd="0" destOrd="0" presId="urn:microsoft.com/office/officeart/2018/2/layout/IconLabelList"/>
    <dgm:cxn modelId="{1B04F188-9A0D-41B4-A167-1AD5F6B6275C}" type="presParOf" srcId="{4D3C2407-8A6C-4FBC-AFD5-D3395457593B}" destId="{C20364C0-D63A-4B9A-851E-00DA3376B94C}" srcOrd="1" destOrd="0" presId="urn:microsoft.com/office/officeart/2018/2/layout/IconLabelList"/>
    <dgm:cxn modelId="{0CFF9D8E-36BD-41C0-B8A2-9881201B59F4}" type="presParOf" srcId="{4D3C2407-8A6C-4FBC-AFD5-D3395457593B}" destId="{D0A55426-A531-4265-AB56-72B99AB3D1A9}"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43DA9F-45A5-4AFD-A081-5B9D493D06C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4F0A67A8-7E73-40F2-990D-F90D4DBFD5D9}">
      <dgm:prSet/>
      <dgm:spPr/>
      <dgm:t>
        <a:bodyPr/>
        <a:lstStyle/>
        <a:p>
          <a:r>
            <a:rPr lang="da-DK" baseline="0"/>
            <a:t>Andelsbevægelse (maskinpark, korn- og foderstoffer, mejerier)</a:t>
          </a:r>
          <a:endParaRPr lang="en-US"/>
        </a:p>
      </dgm:t>
    </dgm:pt>
    <dgm:pt modelId="{BBE77FB1-C8DE-4FFB-AAAA-62E12A29508B}" type="parTrans" cxnId="{7B49843C-7EB3-4490-AAEC-304B3B5505BD}">
      <dgm:prSet/>
      <dgm:spPr/>
      <dgm:t>
        <a:bodyPr/>
        <a:lstStyle/>
        <a:p>
          <a:endParaRPr lang="en-US"/>
        </a:p>
      </dgm:t>
    </dgm:pt>
    <dgm:pt modelId="{A8096068-38AF-4998-8656-9E81AEDF3720}" type="sibTrans" cxnId="{7B49843C-7EB3-4490-AAEC-304B3B5505BD}">
      <dgm:prSet/>
      <dgm:spPr/>
      <dgm:t>
        <a:bodyPr/>
        <a:lstStyle/>
        <a:p>
          <a:endParaRPr lang="en-US"/>
        </a:p>
      </dgm:t>
    </dgm:pt>
    <dgm:pt modelId="{0C2A57FD-0489-4AA6-850E-2D6D3BF7976C}">
      <dgm:prSet/>
      <dgm:spPr/>
      <dgm:t>
        <a:bodyPr/>
        <a:lstStyle/>
        <a:p>
          <a:r>
            <a:rPr lang="da-DK" baseline="0"/>
            <a:t>Filantropi</a:t>
          </a:r>
          <a:endParaRPr lang="en-US"/>
        </a:p>
      </dgm:t>
    </dgm:pt>
    <dgm:pt modelId="{99EE7368-BB8E-4313-8714-7E38188BF831}" type="parTrans" cxnId="{DAA7EA6F-48C5-44F6-B0E0-77D832A5D4A7}">
      <dgm:prSet/>
      <dgm:spPr/>
      <dgm:t>
        <a:bodyPr/>
        <a:lstStyle/>
        <a:p>
          <a:endParaRPr lang="en-US"/>
        </a:p>
      </dgm:t>
    </dgm:pt>
    <dgm:pt modelId="{227618C9-AC94-456A-A6DF-869ADC727A1B}" type="sibTrans" cxnId="{DAA7EA6F-48C5-44F6-B0E0-77D832A5D4A7}">
      <dgm:prSet/>
      <dgm:spPr/>
      <dgm:t>
        <a:bodyPr/>
        <a:lstStyle/>
        <a:p>
          <a:endParaRPr lang="en-US"/>
        </a:p>
      </dgm:t>
    </dgm:pt>
    <dgm:pt modelId="{98C97C45-6B4F-4881-A107-1E8D175FC43E}">
      <dgm:prSet/>
      <dgm:spPr/>
      <dgm:t>
        <a:bodyPr/>
        <a:lstStyle/>
        <a:p>
          <a:r>
            <a:rPr lang="da-DK" baseline="0"/>
            <a:t>Institutioner vokser frem i landdistrikterne</a:t>
          </a:r>
          <a:endParaRPr lang="en-US"/>
        </a:p>
      </dgm:t>
    </dgm:pt>
    <dgm:pt modelId="{53DA3FA7-9C6F-40D3-A8FA-CFE5DD2E5C38}" type="parTrans" cxnId="{DDE18D48-29F2-47BC-BE14-153FBE9E0B96}">
      <dgm:prSet/>
      <dgm:spPr/>
      <dgm:t>
        <a:bodyPr/>
        <a:lstStyle/>
        <a:p>
          <a:endParaRPr lang="en-US"/>
        </a:p>
      </dgm:t>
    </dgm:pt>
    <dgm:pt modelId="{0CA02567-E7D7-4BF7-BEF6-768675978898}" type="sibTrans" cxnId="{DDE18D48-29F2-47BC-BE14-153FBE9E0B96}">
      <dgm:prSet/>
      <dgm:spPr/>
      <dgm:t>
        <a:bodyPr/>
        <a:lstStyle/>
        <a:p>
          <a:endParaRPr lang="en-US"/>
        </a:p>
      </dgm:t>
    </dgm:pt>
    <dgm:pt modelId="{C3F2969E-D21A-4349-AB1B-83C6E9409D36}">
      <dgm:prSet/>
      <dgm:spPr/>
      <dgm:t>
        <a:bodyPr/>
        <a:lstStyle/>
        <a:p>
          <a:r>
            <a:rPr lang="da-DK" baseline="0"/>
            <a:t>Solide arbejdspladser</a:t>
          </a:r>
          <a:endParaRPr lang="en-US"/>
        </a:p>
      </dgm:t>
    </dgm:pt>
    <dgm:pt modelId="{E1665F3A-A3DB-46F1-B57E-1ECFDF890B94}" type="parTrans" cxnId="{B80EC4B7-CBFB-4E88-BC3B-1BBC319DCF3D}">
      <dgm:prSet/>
      <dgm:spPr/>
      <dgm:t>
        <a:bodyPr/>
        <a:lstStyle/>
        <a:p>
          <a:endParaRPr lang="en-US"/>
        </a:p>
      </dgm:t>
    </dgm:pt>
    <dgm:pt modelId="{A0D6B459-E7F6-4D83-A2A9-6CF0F4BA93E0}" type="sibTrans" cxnId="{B80EC4B7-CBFB-4E88-BC3B-1BBC319DCF3D}">
      <dgm:prSet/>
      <dgm:spPr/>
      <dgm:t>
        <a:bodyPr/>
        <a:lstStyle/>
        <a:p>
          <a:endParaRPr lang="en-US"/>
        </a:p>
      </dgm:t>
    </dgm:pt>
    <dgm:pt modelId="{87F9D20A-A276-4849-9B99-7E7FF1C74C55}">
      <dgm:prSet/>
      <dgm:spPr/>
      <dgm:t>
        <a:bodyPr/>
        <a:lstStyle/>
        <a:p>
          <a:r>
            <a:rPr lang="da-DK" baseline="0"/>
            <a:t>Stationsbyerne (små og mellemstore virksomheder)</a:t>
          </a:r>
          <a:endParaRPr lang="en-US"/>
        </a:p>
      </dgm:t>
    </dgm:pt>
    <dgm:pt modelId="{62FA6C01-2666-442A-AD15-688CC7CC367F}" type="parTrans" cxnId="{6C55AC48-2BE6-4798-97F2-3F8AE765D496}">
      <dgm:prSet/>
      <dgm:spPr/>
      <dgm:t>
        <a:bodyPr/>
        <a:lstStyle/>
        <a:p>
          <a:endParaRPr lang="en-US"/>
        </a:p>
      </dgm:t>
    </dgm:pt>
    <dgm:pt modelId="{8DA3FCD0-2BBC-470A-AB2D-0CBEBAB46969}" type="sibTrans" cxnId="{6C55AC48-2BE6-4798-97F2-3F8AE765D496}">
      <dgm:prSet/>
      <dgm:spPr/>
      <dgm:t>
        <a:bodyPr/>
        <a:lstStyle/>
        <a:p>
          <a:endParaRPr lang="en-US"/>
        </a:p>
      </dgm:t>
    </dgm:pt>
    <dgm:pt modelId="{696E316A-BEFB-4422-A934-783C18E1621D}">
      <dgm:prSet/>
      <dgm:spPr/>
      <dgm:t>
        <a:bodyPr/>
        <a:lstStyle/>
        <a:p>
          <a:r>
            <a:rPr lang="da-DK" baseline="0"/>
            <a:t>Lokale tekniske skoler</a:t>
          </a:r>
          <a:endParaRPr lang="en-US"/>
        </a:p>
      </dgm:t>
    </dgm:pt>
    <dgm:pt modelId="{A6B09FF3-0B3F-4365-93B9-C17AD3300BEE}" type="parTrans" cxnId="{36317D63-99A2-49CF-97AC-844DAEE53E37}">
      <dgm:prSet/>
      <dgm:spPr/>
      <dgm:t>
        <a:bodyPr/>
        <a:lstStyle/>
        <a:p>
          <a:endParaRPr lang="en-US"/>
        </a:p>
      </dgm:t>
    </dgm:pt>
    <dgm:pt modelId="{EDF7DBA3-7EA3-4AB5-920E-C45821E5ADB8}" type="sibTrans" cxnId="{36317D63-99A2-49CF-97AC-844DAEE53E37}">
      <dgm:prSet/>
      <dgm:spPr/>
      <dgm:t>
        <a:bodyPr/>
        <a:lstStyle/>
        <a:p>
          <a:endParaRPr lang="en-US"/>
        </a:p>
      </dgm:t>
    </dgm:pt>
    <dgm:pt modelId="{193B905F-0C64-4E62-A3AE-4302CF8515E7}">
      <dgm:prSet/>
      <dgm:spPr/>
      <dgm:t>
        <a:bodyPr/>
        <a:lstStyle/>
        <a:p>
          <a:r>
            <a:rPr lang="da-DK" baseline="0"/>
            <a:t>Højskoler/efterskoler</a:t>
          </a:r>
          <a:endParaRPr lang="en-US"/>
        </a:p>
      </dgm:t>
    </dgm:pt>
    <dgm:pt modelId="{45EDA090-8FF0-408C-939E-4D83EF137566}" type="parTrans" cxnId="{6A0C4F34-030D-4C9D-A481-7492C16A0C47}">
      <dgm:prSet/>
      <dgm:spPr/>
      <dgm:t>
        <a:bodyPr/>
        <a:lstStyle/>
        <a:p>
          <a:endParaRPr lang="en-US"/>
        </a:p>
      </dgm:t>
    </dgm:pt>
    <dgm:pt modelId="{912B4FAA-01C2-413A-A346-23B621ACA3B1}" type="sibTrans" cxnId="{6A0C4F34-030D-4C9D-A481-7492C16A0C47}">
      <dgm:prSet/>
      <dgm:spPr/>
      <dgm:t>
        <a:bodyPr/>
        <a:lstStyle/>
        <a:p>
          <a:endParaRPr lang="en-US"/>
        </a:p>
      </dgm:t>
    </dgm:pt>
    <dgm:pt modelId="{0BEAF7D1-0663-442D-8A1C-E24AA7285825}">
      <dgm:prSet/>
      <dgm:spPr/>
      <dgm:t>
        <a:bodyPr/>
        <a:lstStyle/>
        <a:p>
          <a:r>
            <a:rPr lang="da-DK" baseline="0"/>
            <a:t>Civilsamfundet eksperimenterer bottom-up</a:t>
          </a:r>
          <a:endParaRPr lang="en-US"/>
        </a:p>
      </dgm:t>
    </dgm:pt>
    <dgm:pt modelId="{A57FFBFB-919A-4C75-AE78-4E0847CAE2C1}" type="parTrans" cxnId="{38422B57-4E2F-4304-B04D-DB3953B1D055}">
      <dgm:prSet/>
      <dgm:spPr/>
      <dgm:t>
        <a:bodyPr/>
        <a:lstStyle/>
        <a:p>
          <a:endParaRPr lang="en-US"/>
        </a:p>
      </dgm:t>
    </dgm:pt>
    <dgm:pt modelId="{2BB751A2-1DCC-45E4-A770-09F951A8FE70}" type="sibTrans" cxnId="{38422B57-4E2F-4304-B04D-DB3953B1D055}">
      <dgm:prSet/>
      <dgm:spPr/>
      <dgm:t>
        <a:bodyPr/>
        <a:lstStyle/>
        <a:p>
          <a:endParaRPr lang="en-US"/>
        </a:p>
      </dgm:t>
    </dgm:pt>
    <dgm:pt modelId="{75AAE5CE-ED78-49B4-98C5-F6162381D835}">
      <dgm:prSet/>
      <dgm:spPr/>
      <dgm:t>
        <a:bodyPr/>
        <a:lstStyle/>
        <a:p>
          <a:r>
            <a:rPr lang="da-DK" baseline="0"/>
            <a:t>Solide arbejdspladser</a:t>
          </a:r>
          <a:endParaRPr lang="en-US"/>
        </a:p>
      </dgm:t>
    </dgm:pt>
    <dgm:pt modelId="{1FADA1BD-74C3-49EB-A2B9-D7552781DF8E}" type="parTrans" cxnId="{643F2823-090D-4643-99EC-CC71D7DA6B51}">
      <dgm:prSet/>
      <dgm:spPr/>
      <dgm:t>
        <a:bodyPr/>
        <a:lstStyle/>
        <a:p>
          <a:endParaRPr lang="en-US"/>
        </a:p>
      </dgm:t>
    </dgm:pt>
    <dgm:pt modelId="{797EC10C-B5F0-4846-AEB5-81CC99160153}" type="sibTrans" cxnId="{643F2823-090D-4643-99EC-CC71D7DA6B51}">
      <dgm:prSet/>
      <dgm:spPr/>
      <dgm:t>
        <a:bodyPr/>
        <a:lstStyle/>
        <a:p>
          <a:endParaRPr lang="en-US"/>
        </a:p>
      </dgm:t>
    </dgm:pt>
    <dgm:pt modelId="{90362C50-423F-44B6-BEBA-59B3AF84AAA8}">
      <dgm:prSet/>
      <dgm:spPr/>
      <dgm:t>
        <a:bodyPr/>
        <a:lstStyle/>
        <a:p>
          <a:r>
            <a:rPr lang="da-DK" baseline="0"/>
            <a:t>Idrættens rolle i landdistrikterne </a:t>
          </a:r>
          <a:endParaRPr lang="en-US"/>
        </a:p>
      </dgm:t>
    </dgm:pt>
    <dgm:pt modelId="{822F0FCD-1155-4047-89A7-B69D83DE21C3}" type="parTrans" cxnId="{3B8E8F1F-4251-40D9-9AEB-2E5C216EF09C}">
      <dgm:prSet/>
      <dgm:spPr/>
      <dgm:t>
        <a:bodyPr/>
        <a:lstStyle/>
        <a:p>
          <a:endParaRPr lang="en-US"/>
        </a:p>
      </dgm:t>
    </dgm:pt>
    <dgm:pt modelId="{BA95B084-32F4-4140-A480-D6353F74A945}" type="sibTrans" cxnId="{3B8E8F1F-4251-40D9-9AEB-2E5C216EF09C}">
      <dgm:prSet/>
      <dgm:spPr/>
      <dgm:t>
        <a:bodyPr/>
        <a:lstStyle/>
        <a:p>
          <a:endParaRPr lang="en-US"/>
        </a:p>
      </dgm:t>
    </dgm:pt>
    <dgm:pt modelId="{4DCC949F-5CCF-48CF-8A0A-BFBC9FA73DE3}">
      <dgm:prSet/>
      <dgm:spPr/>
      <dgm:t>
        <a:bodyPr/>
        <a:lstStyle/>
        <a:p>
          <a:r>
            <a:rPr lang="da-DK" baseline="0"/>
            <a:t>Disse aktiviteter bidrager til udviklingen af et særligt rum – og en særlig territorialitet</a:t>
          </a:r>
          <a:endParaRPr lang="en-US"/>
        </a:p>
      </dgm:t>
    </dgm:pt>
    <dgm:pt modelId="{592416CE-A590-4B0D-8C51-3FDAFAF6C336}" type="parTrans" cxnId="{18468FB6-CA08-4E5F-8080-DEC83C944B36}">
      <dgm:prSet/>
      <dgm:spPr/>
      <dgm:t>
        <a:bodyPr/>
        <a:lstStyle/>
        <a:p>
          <a:endParaRPr lang="en-US"/>
        </a:p>
      </dgm:t>
    </dgm:pt>
    <dgm:pt modelId="{C967FBC6-0E26-4D8F-AF70-276B9F436958}" type="sibTrans" cxnId="{18468FB6-CA08-4E5F-8080-DEC83C944B36}">
      <dgm:prSet/>
      <dgm:spPr/>
      <dgm:t>
        <a:bodyPr/>
        <a:lstStyle/>
        <a:p>
          <a:endParaRPr lang="en-US"/>
        </a:p>
      </dgm:t>
    </dgm:pt>
    <dgm:pt modelId="{6DF44D2D-E838-47C0-9FEA-AFF17129C98F}" type="pres">
      <dgm:prSet presAssocID="{EC43DA9F-45A5-4AFD-A081-5B9D493D06C2}" presName="vert0" presStyleCnt="0">
        <dgm:presLayoutVars>
          <dgm:dir/>
          <dgm:animOne val="branch"/>
          <dgm:animLvl val="lvl"/>
        </dgm:presLayoutVars>
      </dgm:prSet>
      <dgm:spPr/>
    </dgm:pt>
    <dgm:pt modelId="{7EAFA2B8-8DB1-4CB9-A698-1303A3C019B9}" type="pres">
      <dgm:prSet presAssocID="{4F0A67A8-7E73-40F2-990D-F90D4DBFD5D9}" presName="thickLine" presStyleLbl="alignNode1" presStyleIdx="0" presStyleCnt="11"/>
      <dgm:spPr/>
    </dgm:pt>
    <dgm:pt modelId="{F9231F8A-53D0-49E5-B3A6-2D323C1DE680}" type="pres">
      <dgm:prSet presAssocID="{4F0A67A8-7E73-40F2-990D-F90D4DBFD5D9}" presName="horz1" presStyleCnt="0"/>
      <dgm:spPr/>
    </dgm:pt>
    <dgm:pt modelId="{FB59E9F2-C804-4FB3-97D1-EB74BD4C4BAF}" type="pres">
      <dgm:prSet presAssocID="{4F0A67A8-7E73-40F2-990D-F90D4DBFD5D9}" presName="tx1" presStyleLbl="revTx" presStyleIdx="0" presStyleCnt="11"/>
      <dgm:spPr/>
    </dgm:pt>
    <dgm:pt modelId="{51D96006-793F-4AF3-BAB0-A9C4CBAE1D46}" type="pres">
      <dgm:prSet presAssocID="{4F0A67A8-7E73-40F2-990D-F90D4DBFD5D9}" presName="vert1" presStyleCnt="0"/>
      <dgm:spPr/>
    </dgm:pt>
    <dgm:pt modelId="{0A44C873-0CAB-48E9-89FF-E9E6F1F87597}" type="pres">
      <dgm:prSet presAssocID="{0C2A57FD-0489-4AA6-850E-2D6D3BF7976C}" presName="thickLine" presStyleLbl="alignNode1" presStyleIdx="1" presStyleCnt="11"/>
      <dgm:spPr/>
    </dgm:pt>
    <dgm:pt modelId="{456C90C7-7363-47DC-824F-83788A7DF520}" type="pres">
      <dgm:prSet presAssocID="{0C2A57FD-0489-4AA6-850E-2D6D3BF7976C}" presName="horz1" presStyleCnt="0"/>
      <dgm:spPr/>
    </dgm:pt>
    <dgm:pt modelId="{EFBDD934-7911-4083-BA48-3F1C17D03CAF}" type="pres">
      <dgm:prSet presAssocID="{0C2A57FD-0489-4AA6-850E-2D6D3BF7976C}" presName="tx1" presStyleLbl="revTx" presStyleIdx="1" presStyleCnt="11"/>
      <dgm:spPr/>
    </dgm:pt>
    <dgm:pt modelId="{62C3BE8F-EC68-44AE-B08D-4F2537BD398D}" type="pres">
      <dgm:prSet presAssocID="{0C2A57FD-0489-4AA6-850E-2D6D3BF7976C}" presName="vert1" presStyleCnt="0"/>
      <dgm:spPr/>
    </dgm:pt>
    <dgm:pt modelId="{D8C7810A-8221-4C76-8912-44BED14F90E3}" type="pres">
      <dgm:prSet presAssocID="{98C97C45-6B4F-4881-A107-1E8D175FC43E}" presName="thickLine" presStyleLbl="alignNode1" presStyleIdx="2" presStyleCnt="11"/>
      <dgm:spPr/>
    </dgm:pt>
    <dgm:pt modelId="{19E85374-4541-45A8-96B1-FAABB6258163}" type="pres">
      <dgm:prSet presAssocID="{98C97C45-6B4F-4881-A107-1E8D175FC43E}" presName="horz1" presStyleCnt="0"/>
      <dgm:spPr/>
    </dgm:pt>
    <dgm:pt modelId="{891B8C8E-6093-43CC-9925-0D6887925013}" type="pres">
      <dgm:prSet presAssocID="{98C97C45-6B4F-4881-A107-1E8D175FC43E}" presName="tx1" presStyleLbl="revTx" presStyleIdx="2" presStyleCnt="11"/>
      <dgm:spPr/>
    </dgm:pt>
    <dgm:pt modelId="{3654576E-2BD7-410B-AB83-20FDA8A1AEEC}" type="pres">
      <dgm:prSet presAssocID="{98C97C45-6B4F-4881-A107-1E8D175FC43E}" presName="vert1" presStyleCnt="0"/>
      <dgm:spPr/>
    </dgm:pt>
    <dgm:pt modelId="{580E966A-597A-4461-A664-E1A267AF30FF}" type="pres">
      <dgm:prSet presAssocID="{C3F2969E-D21A-4349-AB1B-83C6E9409D36}" presName="thickLine" presStyleLbl="alignNode1" presStyleIdx="3" presStyleCnt="11"/>
      <dgm:spPr/>
    </dgm:pt>
    <dgm:pt modelId="{8B67202B-BFDC-414A-8004-6E5E24C39063}" type="pres">
      <dgm:prSet presAssocID="{C3F2969E-D21A-4349-AB1B-83C6E9409D36}" presName="horz1" presStyleCnt="0"/>
      <dgm:spPr/>
    </dgm:pt>
    <dgm:pt modelId="{5C255397-DF45-437D-9223-21A4FF9E9658}" type="pres">
      <dgm:prSet presAssocID="{C3F2969E-D21A-4349-AB1B-83C6E9409D36}" presName="tx1" presStyleLbl="revTx" presStyleIdx="3" presStyleCnt="11"/>
      <dgm:spPr/>
    </dgm:pt>
    <dgm:pt modelId="{44DBE7FB-D115-47D7-946B-4BBE7AE4D7B1}" type="pres">
      <dgm:prSet presAssocID="{C3F2969E-D21A-4349-AB1B-83C6E9409D36}" presName="vert1" presStyleCnt="0"/>
      <dgm:spPr/>
    </dgm:pt>
    <dgm:pt modelId="{50544A23-1C38-4E51-ACD0-B151FED4E6CC}" type="pres">
      <dgm:prSet presAssocID="{87F9D20A-A276-4849-9B99-7E7FF1C74C55}" presName="thickLine" presStyleLbl="alignNode1" presStyleIdx="4" presStyleCnt="11"/>
      <dgm:spPr/>
    </dgm:pt>
    <dgm:pt modelId="{0B258D12-CFBE-4BF1-8344-05974B8B3F6B}" type="pres">
      <dgm:prSet presAssocID="{87F9D20A-A276-4849-9B99-7E7FF1C74C55}" presName="horz1" presStyleCnt="0"/>
      <dgm:spPr/>
    </dgm:pt>
    <dgm:pt modelId="{8C43B2F5-98C6-4130-BCEE-287A1A30F788}" type="pres">
      <dgm:prSet presAssocID="{87F9D20A-A276-4849-9B99-7E7FF1C74C55}" presName="tx1" presStyleLbl="revTx" presStyleIdx="4" presStyleCnt="11"/>
      <dgm:spPr/>
    </dgm:pt>
    <dgm:pt modelId="{6637F777-464C-4E77-A8E9-8A3B97DF0257}" type="pres">
      <dgm:prSet presAssocID="{87F9D20A-A276-4849-9B99-7E7FF1C74C55}" presName="vert1" presStyleCnt="0"/>
      <dgm:spPr/>
    </dgm:pt>
    <dgm:pt modelId="{B702E03C-D4E5-4CE8-8512-09C36713D749}" type="pres">
      <dgm:prSet presAssocID="{696E316A-BEFB-4422-A934-783C18E1621D}" presName="thickLine" presStyleLbl="alignNode1" presStyleIdx="5" presStyleCnt="11"/>
      <dgm:spPr/>
    </dgm:pt>
    <dgm:pt modelId="{B5DF02C3-7AD6-4699-B24E-A0C32C486A55}" type="pres">
      <dgm:prSet presAssocID="{696E316A-BEFB-4422-A934-783C18E1621D}" presName="horz1" presStyleCnt="0"/>
      <dgm:spPr/>
    </dgm:pt>
    <dgm:pt modelId="{76EB0114-DB7A-4298-B7EE-D2FE76F3F9DD}" type="pres">
      <dgm:prSet presAssocID="{696E316A-BEFB-4422-A934-783C18E1621D}" presName="tx1" presStyleLbl="revTx" presStyleIdx="5" presStyleCnt="11"/>
      <dgm:spPr/>
    </dgm:pt>
    <dgm:pt modelId="{CE900646-9FDB-4747-89D8-AA515AC982A1}" type="pres">
      <dgm:prSet presAssocID="{696E316A-BEFB-4422-A934-783C18E1621D}" presName="vert1" presStyleCnt="0"/>
      <dgm:spPr/>
    </dgm:pt>
    <dgm:pt modelId="{3DA1DE51-F548-4D0B-8EC7-E0B77B1AF795}" type="pres">
      <dgm:prSet presAssocID="{193B905F-0C64-4E62-A3AE-4302CF8515E7}" presName="thickLine" presStyleLbl="alignNode1" presStyleIdx="6" presStyleCnt="11"/>
      <dgm:spPr/>
    </dgm:pt>
    <dgm:pt modelId="{FF6C822B-C300-425B-A779-8BD9C7C6B82C}" type="pres">
      <dgm:prSet presAssocID="{193B905F-0C64-4E62-A3AE-4302CF8515E7}" presName="horz1" presStyleCnt="0"/>
      <dgm:spPr/>
    </dgm:pt>
    <dgm:pt modelId="{AAF041F3-56A0-43DA-BA92-1DDAA119ECFF}" type="pres">
      <dgm:prSet presAssocID="{193B905F-0C64-4E62-A3AE-4302CF8515E7}" presName="tx1" presStyleLbl="revTx" presStyleIdx="6" presStyleCnt="11"/>
      <dgm:spPr/>
    </dgm:pt>
    <dgm:pt modelId="{CE0FE5CE-9628-4834-962B-74D18B86636E}" type="pres">
      <dgm:prSet presAssocID="{193B905F-0C64-4E62-A3AE-4302CF8515E7}" presName="vert1" presStyleCnt="0"/>
      <dgm:spPr/>
    </dgm:pt>
    <dgm:pt modelId="{217A0758-5F6D-47F8-9353-8EDD4EA57D19}" type="pres">
      <dgm:prSet presAssocID="{0BEAF7D1-0663-442D-8A1C-E24AA7285825}" presName="thickLine" presStyleLbl="alignNode1" presStyleIdx="7" presStyleCnt="11"/>
      <dgm:spPr/>
    </dgm:pt>
    <dgm:pt modelId="{ABC20F78-135F-4EC3-9FF8-A929278CDEBA}" type="pres">
      <dgm:prSet presAssocID="{0BEAF7D1-0663-442D-8A1C-E24AA7285825}" presName="horz1" presStyleCnt="0"/>
      <dgm:spPr/>
    </dgm:pt>
    <dgm:pt modelId="{5DD4B3D2-FDE4-4BB5-83B2-1CC12B457CD3}" type="pres">
      <dgm:prSet presAssocID="{0BEAF7D1-0663-442D-8A1C-E24AA7285825}" presName="tx1" presStyleLbl="revTx" presStyleIdx="7" presStyleCnt="11"/>
      <dgm:spPr/>
    </dgm:pt>
    <dgm:pt modelId="{24BE4CD2-79B3-4497-B716-A3087975E5B5}" type="pres">
      <dgm:prSet presAssocID="{0BEAF7D1-0663-442D-8A1C-E24AA7285825}" presName="vert1" presStyleCnt="0"/>
      <dgm:spPr/>
    </dgm:pt>
    <dgm:pt modelId="{73D43F99-AE8A-41F2-AC23-FCD3A4B7E713}" type="pres">
      <dgm:prSet presAssocID="{75AAE5CE-ED78-49B4-98C5-F6162381D835}" presName="thickLine" presStyleLbl="alignNode1" presStyleIdx="8" presStyleCnt="11"/>
      <dgm:spPr/>
    </dgm:pt>
    <dgm:pt modelId="{C1993C9D-4036-4E5F-A932-F4DAF3888CC7}" type="pres">
      <dgm:prSet presAssocID="{75AAE5CE-ED78-49B4-98C5-F6162381D835}" presName="horz1" presStyleCnt="0"/>
      <dgm:spPr/>
    </dgm:pt>
    <dgm:pt modelId="{983D56A6-C3C4-4017-A413-C2A3BEC0E921}" type="pres">
      <dgm:prSet presAssocID="{75AAE5CE-ED78-49B4-98C5-F6162381D835}" presName="tx1" presStyleLbl="revTx" presStyleIdx="8" presStyleCnt="11"/>
      <dgm:spPr/>
    </dgm:pt>
    <dgm:pt modelId="{1ACF19CE-238E-476E-8A8A-041F7376BEBF}" type="pres">
      <dgm:prSet presAssocID="{75AAE5CE-ED78-49B4-98C5-F6162381D835}" presName="vert1" presStyleCnt="0"/>
      <dgm:spPr/>
    </dgm:pt>
    <dgm:pt modelId="{524A4573-6D96-4A83-8743-742C691FE1CB}" type="pres">
      <dgm:prSet presAssocID="{90362C50-423F-44B6-BEBA-59B3AF84AAA8}" presName="thickLine" presStyleLbl="alignNode1" presStyleIdx="9" presStyleCnt="11"/>
      <dgm:spPr/>
    </dgm:pt>
    <dgm:pt modelId="{9975F2A7-7CD6-4405-BB46-5CBE1AB0EDE9}" type="pres">
      <dgm:prSet presAssocID="{90362C50-423F-44B6-BEBA-59B3AF84AAA8}" presName="horz1" presStyleCnt="0"/>
      <dgm:spPr/>
    </dgm:pt>
    <dgm:pt modelId="{F49C1289-80C8-40C9-A9DF-CEC5A19473DE}" type="pres">
      <dgm:prSet presAssocID="{90362C50-423F-44B6-BEBA-59B3AF84AAA8}" presName="tx1" presStyleLbl="revTx" presStyleIdx="9" presStyleCnt="11"/>
      <dgm:spPr/>
    </dgm:pt>
    <dgm:pt modelId="{D77F09E5-80CA-4075-BB6B-D4952DC3B2C5}" type="pres">
      <dgm:prSet presAssocID="{90362C50-423F-44B6-BEBA-59B3AF84AAA8}" presName="vert1" presStyleCnt="0"/>
      <dgm:spPr/>
    </dgm:pt>
    <dgm:pt modelId="{01E97727-9694-4B4F-A463-E2C4FA74BADB}" type="pres">
      <dgm:prSet presAssocID="{4DCC949F-5CCF-48CF-8A0A-BFBC9FA73DE3}" presName="thickLine" presStyleLbl="alignNode1" presStyleIdx="10" presStyleCnt="11"/>
      <dgm:spPr/>
    </dgm:pt>
    <dgm:pt modelId="{E7F4C9EB-9ADB-4E46-84F5-F4B185C89F8A}" type="pres">
      <dgm:prSet presAssocID="{4DCC949F-5CCF-48CF-8A0A-BFBC9FA73DE3}" presName="horz1" presStyleCnt="0"/>
      <dgm:spPr/>
    </dgm:pt>
    <dgm:pt modelId="{3EF92D71-33CF-4B56-B00E-BD4809DD0939}" type="pres">
      <dgm:prSet presAssocID="{4DCC949F-5CCF-48CF-8A0A-BFBC9FA73DE3}" presName="tx1" presStyleLbl="revTx" presStyleIdx="10" presStyleCnt="11"/>
      <dgm:spPr/>
    </dgm:pt>
    <dgm:pt modelId="{3B22153C-B0F8-48E8-941F-186FB8CA61FE}" type="pres">
      <dgm:prSet presAssocID="{4DCC949F-5CCF-48CF-8A0A-BFBC9FA73DE3}" presName="vert1" presStyleCnt="0"/>
      <dgm:spPr/>
    </dgm:pt>
  </dgm:ptLst>
  <dgm:cxnLst>
    <dgm:cxn modelId="{74BEAF1E-7B20-4487-9BE1-1919202DACDE}" type="presOf" srcId="{4DCC949F-5CCF-48CF-8A0A-BFBC9FA73DE3}" destId="{3EF92D71-33CF-4B56-B00E-BD4809DD0939}" srcOrd="0" destOrd="0" presId="urn:microsoft.com/office/officeart/2008/layout/LinedList"/>
    <dgm:cxn modelId="{3B8E8F1F-4251-40D9-9AEB-2E5C216EF09C}" srcId="{EC43DA9F-45A5-4AFD-A081-5B9D493D06C2}" destId="{90362C50-423F-44B6-BEBA-59B3AF84AAA8}" srcOrd="9" destOrd="0" parTransId="{822F0FCD-1155-4047-89A7-B69D83DE21C3}" sibTransId="{BA95B084-32F4-4140-A480-D6353F74A945}"/>
    <dgm:cxn modelId="{643F2823-090D-4643-99EC-CC71D7DA6B51}" srcId="{EC43DA9F-45A5-4AFD-A081-5B9D493D06C2}" destId="{75AAE5CE-ED78-49B4-98C5-F6162381D835}" srcOrd="8" destOrd="0" parTransId="{1FADA1BD-74C3-49EB-A2B9-D7552781DF8E}" sibTransId="{797EC10C-B5F0-4846-AEB5-81CC99160153}"/>
    <dgm:cxn modelId="{DB1AA833-C2B4-4DAE-B848-2AD1D877FD0C}" type="presOf" srcId="{4F0A67A8-7E73-40F2-990D-F90D4DBFD5D9}" destId="{FB59E9F2-C804-4FB3-97D1-EB74BD4C4BAF}" srcOrd="0" destOrd="0" presId="urn:microsoft.com/office/officeart/2008/layout/LinedList"/>
    <dgm:cxn modelId="{6A0C4F34-030D-4C9D-A481-7492C16A0C47}" srcId="{EC43DA9F-45A5-4AFD-A081-5B9D493D06C2}" destId="{193B905F-0C64-4E62-A3AE-4302CF8515E7}" srcOrd="6" destOrd="0" parTransId="{45EDA090-8FF0-408C-939E-4D83EF137566}" sibTransId="{912B4FAA-01C2-413A-A346-23B621ACA3B1}"/>
    <dgm:cxn modelId="{23DFA439-BDEA-4FF0-9EF4-CF1F1163166E}" type="presOf" srcId="{C3F2969E-D21A-4349-AB1B-83C6E9409D36}" destId="{5C255397-DF45-437D-9223-21A4FF9E9658}" srcOrd="0" destOrd="0" presId="urn:microsoft.com/office/officeart/2008/layout/LinedList"/>
    <dgm:cxn modelId="{7B49843C-7EB3-4490-AAEC-304B3B5505BD}" srcId="{EC43DA9F-45A5-4AFD-A081-5B9D493D06C2}" destId="{4F0A67A8-7E73-40F2-990D-F90D4DBFD5D9}" srcOrd="0" destOrd="0" parTransId="{BBE77FB1-C8DE-4FFB-AAAA-62E12A29508B}" sibTransId="{A8096068-38AF-4998-8656-9E81AEDF3720}"/>
    <dgm:cxn modelId="{1ABF9B5B-DFD0-4C8F-828E-1CD94AF3A4BA}" type="presOf" srcId="{EC43DA9F-45A5-4AFD-A081-5B9D493D06C2}" destId="{6DF44D2D-E838-47C0-9FEA-AFF17129C98F}" srcOrd="0" destOrd="0" presId="urn:microsoft.com/office/officeart/2008/layout/LinedList"/>
    <dgm:cxn modelId="{36317D63-99A2-49CF-97AC-844DAEE53E37}" srcId="{EC43DA9F-45A5-4AFD-A081-5B9D493D06C2}" destId="{696E316A-BEFB-4422-A934-783C18E1621D}" srcOrd="5" destOrd="0" parTransId="{A6B09FF3-0B3F-4365-93B9-C17AD3300BEE}" sibTransId="{EDF7DBA3-7EA3-4AB5-920E-C45821E5ADB8}"/>
    <dgm:cxn modelId="{DDE18D48-29F2-47BC-BE14-153FBE9E0B96}" srcId="{EC43DA9F-45A5-4AFD-A081-5B9D493D06C2}" destId="{98C97C45-6B4F-4881-A107-1E8D175FC43E}" srcOrd="2" destOrd="0" parTransId="{53DA3FA7-9C6F-40D3-A8FA-CFE5DD2E5C38}" sibTransId="{0CA02567-E7D7-4BF7-BEF6-768675978898}"/>
    <dgm:cxn modelId="{6C55AC48-2BE6-4798-97F2-3F8AE765D496}" srcId="{EC43DA9F-45A5-4AFD-A081-5B9D493D06C2}" destId="{87F9D20A-A276-4849-9B99-7E7FF1C74C55}" srcOrd="4" destOrd="0" parTransId="{62FA6C01-2666-442A-AD15-688CC7CC367F}" sibTransId="{8DA3FCD0-2BBC-470A-AB2D-0CBEBAB46969}"/>
    <dgm:cxn modelId="{FADF4C6C-9872-41CA-ACF7-481164B00AAA}" type="presOf" srcId="{0BEAF7D1-0663-442D-8A1C-E24AA7285825}" destId="{5DD4B3D2-FDE4-4BB5-83B2-1CC12B457CD3}" srcOrd="0" destOrd="0" presId="urn:microsoft.com/office/officeart/2008/layout/LinedList"/>
    <dgm:cxn modelId="{710FDF4C-D6DE-4292-A2AD-C9C9E71DBCEE}" type="presOf" srcId="{75AAE5CE-ED78-49B4-98C5-F6162381D835}" destId="{983D56A6-C3C4-4017-A413-C2A3BEC0E921}" srcOrd="0" destOrd="0" presId="urn:microsoft.com/office/officeart/2008/layout/LinedList"/>
    <dgm:cxn modelId="{DE896B6E-EEB8-489F-B3F1-A442EEA8B396}" type="presOf" srcId="{87F9D20A-A276-4849-9B99-7E7FF1C74C55}" destId="{8C43B2F5-98C6-4130-BCEE-287A1A30F788}" srcOrd="0" destOrd="0" presId="urn:microsoft.com/office/officeart/2008/layout/LinedList"/>
    <dgm:cxn modelId="{DAA7EA6F-48C5-44F6-B0E0-77D832A5D4A7}" srcId="{EC43DA9F-45A5-4AFD-A081-5B9D493D06C2}" destId="{0C2A57FD-0489-4AA6-850E-2D6D3BF7976C}" srcOrd="1" destOrd="0" parTransId="{99EE7368-BB8E-4313-8714-7E38188BF831}" sibTransId="{227618C9-AC94-456A-A6DF-869ADC727A1B}"/>
    <dgm:cxn modelId="{EE7ABE53-425B-4CF9-A1AF-6F83F5CAF40B}" type="presOf" srcId="{98C97C45-6B4F-4881-A107-1E8D175FC43E}" destId="{891B8C8E-6093-43CC-9925-0D6887925013}" srcOrd="0" destOrd="0" presId="urn:microsoft.com/office/officeart/2008/layout/LinedList"/>
    <dgm:cxn modelId="{8CD8E755-9E30-494C-A638-EA4816C5FBE8}" type="presOf" srcId="{90362C50-423F-44B6-BEBA-59B3AF84AAA8}" destId="{F49C1289-80C8-40C9-A9DF-CEC5A19473DE}" srcOrd="0" destOrd="0" presId="urn:microsoft.com/office/officeart/2008/layout/LinedList"/>
    <dgm:cxn modelId="{38422B57-4E2F-4304-B04D-DB3953B1D055}" srcId="{EC43DA9F-45A5-4AFD-A081-5B9D493D06C2}" destId="{0BEAF7D1-0663-442D-8A1C-E24AA7285825}" srcOrd="7" destOrd="0" parTransId="{A57FFBFB-919A-4C75-AE78-4E0847CAE2C1}" sibTransId="{2BB751A2-1DCC-45E4-A770-09F951A8FE70}"/>
    <dgm:cxn modelId="{FAFDFC8F-E396-4835-BA02-7201124A706B}" type="presOf" srcId="{193B905F-0C64-4E62-A3AE-4302CF8515E7}" destId="{AAF041F3-56A0-43DA-BA92-1DDAA119ECFF}" srcOrd="0" destOrd="0" presId="urn:microsoft.com/office/officeart/2008/layout/LinedList"/>
    <dgm:cxn modelId="{18468FB6-CA08-4E5F-8080-DEC83C944B36}" srcId="{EC43DA9F-45A5-4AFD-A081-5B9D493D06C2}" destId="{4DCC949F-5CCF-48CF-8A0A-BFBC9FA73DE3}" srcOrd="10" destOrd="0" parTransId="{592416CE-A590-4B0D-8C51-3FDAFAF6C336}" sibTransId="{C967FBC6-0E26-4D8F-AF70-276B9F436958}"/>
    <dgm:cxn modelId="{B80EC4B7-CBFB-4E88-BC3B-1BBC319DCF3D}" srcId="{EC43DA9F-45A5-4AFD-A081-5B9D493D06C2}" destId="{C3F2969E-D21A-4349-AB1B-83C6E9409D36}" srcOrd="3" destOrd="0" parTransId="{E1665F3A-A3DB-46F1-B57E-1ECFDF890B94}" sibTransId="{A0D6B459-E7F6-4D83-A2A9-6CF0F4BA93E0}"/>
    <dgm:cxn modelId="{51A8B8D9-065A-4F16-9A40-DFD7DADCECC1}" type="presOf" srcId="{0C2A57FD-0489-4AA6-850E-2D6D3BF7976C}" destId="{EFBDD934-7911-4083-BA48-3F1C17D03CAF}" srcOrd="0" destOrd="0" presId="urn:microsoft.com/office/officeart/2008/layout/LinedList"/>
    <dgm:cxn modelId="{A71891E2-E6D0-450E-A9F6-844CC64FB4CE}" type="presOf" srcId="{696E316A-BEFB-4422-A934-783C18E1621D}" destId="{76EB0114-DB7A-4298-B7EE-D2FE76F3F9DD}" srcOrd="0" destOrd="0" presId="urn:microsoft.com/office/officeart/2008/layout/LinedList"/>
    <dgm:cxn modelId="{B323A3DA-FC31-4781-A3B8-2A12A32621E3}" type="presParOf" srcId="{6DF44D2D-E838-47C0-9FEA-AFF17129C98F}" destId="{7EAFA2B8-8DB1-4CB9-A698-1303A3C019B9}" srcOrd="0" destOrd="0" presId="urn:microsoft.com/office/officeart/2008/layout/LinedList"/>
    <dgm:cxn modelId="{02D96201-33B2-4811-B42E-B7F6978F4C4C}" type="presParOf" srcId="{6DF44D2D-E838-47C0-9FEA-AFF17129C98F}" destId="{F9231F8A-53D0-49E5-B3A6-2D323C1DE680}" srcOrd="1" destOrd="0" presId="urn:microsoft.com/office/officeart/2008/layout/LinedList"/>
    <dgm:cxn modelId="{339B1368-9956-48FD-B9E4-8800D993C087}" type="presParOf" srcId="{F9231F8A-53D0-49E5-B3A6-2D323C1DE680}" destId="{FB59E9F2-C804-4FB3-97D1-EB74BD4C4BAF}" srcOrd="0" destOrd="0" presId="urn:microsoft.com/office/officeart/2008/layout/LinedList"/>
    <dgm:cxn modelId="{04D3D44F-75B4-4AD3-9D21-1B02628B45D3}" type="presParOf" srcId="{F9231F8A-53D0-49E5-B3A6-2D323C1DE680}" destId="{51D96006-793F-4AF3-BAB0-A9C4CBAE1D46}" srcOrd="1" destOrd="0" presId="urn:microsoft.com/office/officeart/2008/layout/LinedList"/>
    <dgm:cxn modelId="{83882BC8-147C-4B72-98F4-312801F7D7C5}" type="presParOf" srcId="{6DF44D2D-E838-47C0-9FEA-AFF17129C98F}" destId="{0A44C873-0CAB-48E9-89FF-E9E6F1F87597}" srcOrd="2" destOrd="0" presId="urn:microsoft.com/office/officeart/2008/layout/LinedList"/>
    <dgm:cxn modelId="{1A29B9DC-E8C9-469F-BA72-D68F6B7CE06A}" type="presParOf" srcId="{6DF44D2D-E838-47C0-9FEA-AFF17129C98F}" destId="{456C90C7-7363-47DC-824F-83788A7DF520}" srcOrd="3" destOrd="0" presId="urn:microsoft.com/office/officeart/2008/layout/LinedList"/>
    <dgm:cxn modelId="{F53E340F-483B-4B38-AE69-F872C67BC53E}" type="presParOf" srcId="{456C90C7-7363-47DC-824F-83788A7DF520}" destId="{EFBDD934-7911-4083-BA48-3F1C17D03CAF}" srcOrd="0" destOrd="0" presId="urn:microsoft.com/office/officeart/2008/layout/LinedList"/>
    <dgm:cxn modelId="{1EA77B10-10E1-4381-B8B1-4472C0107C47}" type="presParOf" srcId="{456C90C7-7363-47DC-824F-83788A7DF520}" destId="{62C3BE8F-EC68-44AE-B08D-4F2537BD398D}" srcOrd="1" destOrd="0" presId="urn:microsoft.com/office/officeart/2008/layout/LinedList"/>
    <dgm:cxn modelId="{CCEFC23A-FA92-425F-A700-A7589F53F39D}" type="presParOf" srcId="{6DF44D2D-E838-47C0-9FEA-AFF17129C98F}" destId="{D8C7810A-8221-4C76-8912-44BED14F90E3}" srcOrd="4" destOrd="0" presId="urn:microsoft.com/office/officeart/2008/layout/LinedList"/>
    <dgm:cxn modelId="{FC35184A-E6B3-40D5-AD3C-10A11B4D1CCC}" type="presParOf" srcId="{6DF44D2D-E838-47C0-9FEA-AFF17129C98F}" destId="{19E85374-4541-45A8-96B1-FAABB6258163}" srcOrd="5" destOrd="0" presId="urn:microsoft.com/office/officeart/2008/layout/LinedList"/>
    <dgm:cxn modelId="{0DA17B6E-1BAF-4C14-B174-B17A62A1744B}" type="presParOf" srcId="{19E85374-4541-45A8-96B1-FAABB6258163}" destId="{891B8C8E-6093-43CC-9925-0D6887925013}" srcOrd="0" destOrd="0" presId="urn:microsoft.com/office/officeart/2008/layout/LinedList"/>
    <dgm:cxn modelId="{AEA0EB1F-BDB3-416B-A080-319FBF8440B4}" type="presParOf" srcId="{19E85374-4541-45A8-96B1-FAABB6258163}" destId="{3654576E-2BD7-410B-AB83-20FDA8A1AEEC}" srcOrd="1" destOrd="0" presId="urn:microsoft.com/office/officeart/2008/layout/LinedList"/>
    <dgm:cxn modelId="{90506547-797F-4BED-B24B-4BBEE56ECF48}" type="presParOf" srcId="{6DF44D2D-E838-47C0-9FEA-AFF17129C98F}" destId="{580E966A-597A-4461-A664-E1A267AF30FF}" srcOrd="6" destOrd="0" presId="urn:microsoft.com/office/officeart/2008/layout/LinedList"/>
    <dgm:cxn modelId="{C9365C5C-6110-4F12-9D0B-13F85E6382F9}" type="presParOf" srcId="{6DF44D2D-E838-47C0-9FEA-AFF17129C98F}" destId="{8B67202B-BFDC-414A-8004-6E5E24C39063}" srcOrd="7" destOrd="0" presId="urn:microsoft.com/office/officeart/2008/layout/LinedList"/>
    <dgm:cxn modelId="{F4E9EFA6-69C1-41DD-8C7F-272F448B5F14}" type="presParOf" srcId="{8B67202B-BFDC-414A-8004-6E5E24C39063}" destId="{5C255397-DF45-437D-9223-21A4FF9E9658}" srcOrd="0" destOrd="0" presId="urn:microsoft.com/office/officeart/2008/layout/LinedList"/>
    <dgm:cxn modelId="{FC642842-5368-446F-ADA6-2CDE6CEC01D7}" type="presParOf" srcId="{8B67202B-BFDC-414A-8004-6E5E24C39063}" destId="{44DBE7FB-D115-47D7-946B-4BBE7AE4D7B1}" srcOrd="1" destOrd="0" presId="urn:microsoft.com/office/officeart/2008/layout/LinedList"/>
    <dgm:cxn modelId="{58AAEBFF-6F1F-44AD-8CE1-C51DFA91FD4E}" type="presParOf" srcId="{6DF44D2D-E838-47C0-9FEA-AFF17129C98F}" destId="{50544A23-1C38-4E51-ACD0-B151FED4E6CC}" srcOrd="8" destOrd="0" presId="urn:microsoft.com/office/officeart/2008/layout/LinedList"/>
    <dgm:cxn modelId="{8B5D5671-C13B-48E9-9435-774611A729C4}" type="presParOf" srcId="{6DF44D2D-E838-47C0-9FEA-AFF17129C98F}" destId="{0B258D12-CFBE-4BF1-8344-05974B8B3F6B}" srcOrd="9" destOrd="0" presId="urn:microsoft.com/office/officeart/2008/layout/LinedList"/>
    <dgm:cxn modelId="{30107BE1-C1B8-4699-8AA4-340DFC36065A}" type="presParOf" srcId="{0B258D12-CFBE-4BF1-8344-05974B8B3F6B}" destId="{8C43B2F5-98C6-4130-BCEE-287A1A30F788}" srcOrd="0" destOrd="0" presId="urn:microsoft.com/office/officeart/2008/layout/LinedList"/>
    <dgm:cxn modelId="{72F02FF0-C3A1-4166-AAF1-9F60D781DFE1}" type="presParOf" srcId="{0B258D12-CFBE-4BF1-8344-05974B8B3F6B}" destId="{6637F777-464C-4E77-A8E9-8A3B97DF0257}" srcOrd="1" destOrd="0" presId="urn:microsoft.com/office/officeart/2008/layout/LinedList"/>
    <dgm:cxn modelId="{8331A564-FA99-46CF-BC6C-0EFFBE09A85B}" type="presParOf" srcId="{6DF44D2D-E838-47C0-9FEA-AFF17129C98F}" destId="{B702E03C-D4E5-4CE8-8512-09C36713D749}" srcOrd="10" destOrd="0" presId="urn:microsoft.com/office/officeart/2008/layout/LinedList"/>
    <dgm:cxn modelId="{0B17A7E4-A5B1-4759-BDBC-AE6E7073BAE6}" type="presParOf" srcId="{6DF44D2D-E838-47C0-9FEA-AFF17129C98F}" destId="{B5DF02C3-7AD6-4699-B24E-A0C32C486A55}" srcOrd="11" destOrd="0" presId="urn:microsoft.com/office/officeart/2008/layout/LinedList"/>
    <dgm:cxn modelId="{79B5D1A8-B32E-44DE-AD74-4BAF3C43A079}" type="presParOf" srcId="{B5DF02C3-7AD6-4699-B24E-A0C32C486A55}" destId="{76EB0114-DB7A-4298-B7EE-D2FE76F3F9DD}" srcOrd="0" destOrd="0" presId="urn:microsoft.com/office/officeart/2008/layout/LinedList"/>
    <dgm:cxn modelId="{04B25C3F-4CC0-4CD8-B359-CD16357003BF}" type="presParOf" srcId="{B5DF02C3-7AD6-4699-B24E-A0C32C486A55}" destId="{CE900646-9FDB-4747-89D8-AA515AC982A1}" srcOrd="1" destOrd="0" presId="urn:microsoft.com/office/officeart/2008/layout/LinedList"/>
    <dgm:cxn modelId="{C533B554-C88D-449C-AA75-C8C570569D1F}" type="presParOf" srcId="{6DF44D2D-E838-47C0-9FEA-AFF17129C98F}" destId="{3DA1DE51-F548-4D0B-8EC7-E0B77B1AF795}" srcOrd="12" destOrd="0" presId="urn:microsoft.com/office/officeart/2008/layout/LinedList"/>
    <dgm:cxn modelId="{0B26D32B-C28D-4C69-AE2F-037303D226C8}" type="presParOf" srcId="{6DF44D2D-E838-47C0-9FEA-AFF17129C98F}" destId="{FF6C822B-C300-425B-A779-8BD9C7C6B82C}" srcOrd="13" destOrd="0" presId="urn:microsoft.com/office/officeart/2008/layout/LinedList"/>
    <dgm:cxn modelId="{B1A37EF7-1C9D-41EC-A5CF-A678A73CBDCF}" type="presParOf" srcId="{FF6C822B-C300-425B-A779-8BD9C7C6B82C}" destId="{AAF041F3-56A0-43DA-BA92-1DDAA119ECFF}" srcOrd="0" destOrd="0" presId="urn:microsoft.com/office/officeart/2008/layout/LinedList"/>
    <dgm:cxn modelId="{02418CD4-5EEE-46F4-8E79-980363047776}" type="presParOf" srcId="{FF6C822B-C300-425B-A779-8BD9C7C6B82C}" destId="{CE0FE5CE-9628-4834-962B-74D18B86636E}" srcOrd="1" destOrd="0" presId="urn:microsoft.com/office/officeart/2008/layout/LinedList"/>
    <dgm:cxn modelId="{87A6984B-84D9-460B-8A9A-757AA7328B7D}" type="presParOf" srcId="{6DF44D2D-E838-47C0-9FEA-AFF17129C98F}" destId="{217A0758-5F6D-47F8-9353-8EDD4EA57D19}" srcOrd="14" destOrd="0" presId="urn:microsoft.com/office/officeart/2008/layout/LinedList"/>
    <dgm:cxn modelId="{503AC625-328F-45DA-826E-EFAC4C3F17C0}" type="presParOf" srcId="{6DF44D2D-E838-47C0-9FEA-AFF17129C98F}" destId="{ABC20F78-135F-4EC3-9FF8-A929278CDEBA}" srcOrd="15" destOrd="0" presId="urn:microsoft.com/office/officeart/2008/layout/LinedList"/>
    <dgm:cxn modelId="{ECEB7A87-A3F7-4EC6-B135-7709DF5D408F}" type="presParOf" srcId="{ABC20F78-135F-4EC3-9FF8-A929278CDEBA}" destId="{5DD4B3D2-FDE4-4BB5-83B2-1CC12B457CD3}" srcOrd="0" destOrd="0" presId="urn:microsoft.com/office/officeart/2008/layout/LinedList"/>
    <dgm:cxn modelId="{542F17FD-A9E2-4668-AC17-F0AAE18A619B}" type="presParOf" srcId="{ABC20F78-135F-4EC3-9FF8-A929278CDEBA}" destId="{24BE4CD2-79B3-4497-B716-A3087975E5B5}" srcOrd="1" destOrd="0" presId="urn:microsoft.com/office/officeart/2008/layout/LinedList"/>
    <dgm:cxn modelId="{E1B15AB6-8CFF-46D8-9AFA-38B9A0CAE96E}" type="presParOf" srcId="{6DF44D2D-E838-47C0-9FEA-AFF17129C98F}" destId="{73D43F99-AE8A-41F2-AC23-FCD3A4B7E713}" srcOrd="16" destOrd="0" presId="urn:microsoft.com/office/officeart/2008/layout/LinedList"/>
    <dgm:cxn modelId="{97C8440F-95CD-48BD-84B9-1FA129E87B3A}" type="presParOf" srcId="{6DF44D2D-E838-47C0-9FEA-AFF17129C98F}" destId="{C1993C9D-4036-4E5F-A932-F4DAF3888CC7}" srcOrd="17" destOrd="0" presId="urn:microsoft.com/office/officeart/2008/layout/LinedList"/>
    <dgm:cxn modelId="{BDD63411-556F-4C71-8262-F9AF6B6BE75D}" type="presParOf" srcId="{C1993C9D-4036-4E5F-A932-F4DAF3888CC7}" destId="{983D56A6-C3C4-4017-A413-C2A3BEC0E921}" srcOrd="0" destOrd="0" presId="urn:microsoft.com/office/officeart/2008/layout/LinedList"/>
    <dgm:cxn modelId="{73C7975B-2820-463D-8691-4B641F44EE42}" type="presParOf" srcId="{C1993C9D-4036-4E5F-A932-F4DAF3888CC7}" destId="{1ACF19CE-238E-476E-8A8A-041F7376BEBF}" srcOrd="1" destOrd="0" presId="urn:microsoft.com/office/officeart/2008/layout/LinedList"/>
    <dgm:cxn modelId="{6C351C74-03BC-4D50-BBA5-F658EB088F35}" type="presParOf" srcId="{6DF44D2D-E838-47C0-9FEA-AFF17129C98F}" destId="{524A4573-6D96-4A83-8743-742C691FE1CB}" srcOrd="18" destOrd="0" presId="urn:microsoft.com/office/officeart/2008/layout/LinedList"/>
    <dgm:cxn modelId="{34751A4C-8698-4F15-B7A0-B0803D329DF6}" type="presParOf" srcId="{6DF44D2D-E838-47C0-9FEA-AFF17129C98F}" destId="{9975F2A7-7CD6-4405-BB46-5CBE1AB0EDE9}" srcOrd="19" destOrd="0" presId="urn:microsoft.com/office/officeart/2008/layout/LinedList"/>
    <dgm:cxn modelId="{77B586AE-FA8A-4FF8-9266-36E59D5FAB5D}" type="presParOf" srcId="{9975F2A7-7CD6-4405-BB46-5CBE1AB0EDE9}" destId="{F49C1289-80C8-40C9-A9DF-CEC5A19473DE}" srcOrd="0" destOrd="0" presId="urn:microsoft.com/office/officeart/2008/layout/LinedList"/>
    <dgm:cxn modelId="{7434A713-F530-4D79-AF87-EF574007CB63}" type="presParOf" srcId="{9975F2A7-7CD6-4405-BB46-5CBE1AB0EDE9}" destId="{D77F09E5-80CA-4075-BB6B-D4952DC3B2C5}" srcOrd="1" destOrd="0" presId="urn:microsoft.com/office/officeart/2008/layout/LinedList"/>
    <dgm:cxn modelId="{E1C5BE78-9287-4F66-82CB-9F3241BE19D9}" type="presParOf" srcId="{6DF44D2D-E838-47C0-9FEA-AFF17129C98F}" destId="{01E97727-9694-4B4F-A463-E2C4FA74BADB}" srcOrd="20" destOrd="0" presId="urn:microsoft.com/office/officeart/2008/layout/LinedList"/>
    <dgm:cxn modelId="{913BD259-12A5-4CC7-BB85-30CE2D0CCB5B}" type="presParOf" srcId="{6DF44D2D-E838-47C0-9FEA-AFF17129C98F}" destId="{E7F4C9EB-9ADB-4E46-84F5-F4B185C89F8A}" srcOrd="21" destOrd="0" presId="urn:microsoft.com/office/officeart/2008/layout/LinedList"/>
    <dgm:cxn modelId="{F430F374-AAD3-4BEA-979D-713EAF376C02}" type="presParOf" srcId="{E7F4C9EB-9ADB-4E46-84F5-F4B185C89F8A}" destId="{3EF92D71-33CF-4B56-B00E-BD4809DD0939}" srcOrd="0" destOrd="0" presId="urn:microsoft.com/office/officeart/2008/layout/LinedList"/>
    <dgm:cxn modelId="{9D1ADA29-F169-49B7-A017-F9C391BBF82A}" type="presParOf" srcId="{E7F4C9EB-9ADB-4E46-84F5-F4B185C89F8A}" destId="{3B22153C-B0F8-48E8-941F-186FB8CA61F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109C6-6493-45CB-B954-0E2E9B3C19E3}">
      <dsp:nvSpPr>
        <dsp:cNvPr id="0" name=""/>
        <dsp:cNvSpPr/>
      </dsp:nvSpPr>
      <dsp:spPr>
        <a:xfrm>
          <a:off x="1006284" y="1098241"/>
          <a:ext cx="1466571" cy="146657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C8BA59-6D99-4466-B9C9-201C41D39BC2}">
      <dsp:nvSpPr>
        <dsp:cNvPr id="0" name=""/>
        <dsp:cNvSpPr/>
      </dsp:nvSpPr>
      <dsp:spPr>
        <a:xfrm>
          <a:off x="110046" y="3006289"/>
          <a:ext cx="3259046"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“Ontological security refers to the confidence that most human beings have in their continuity of their self-identity and in the constancy of the surrounding social and material environments of action. A sense of reliability of persons and things, so central to the notion of trust, is basic to feelings of ontological security;..</a:t>
          </a:r>
        </a:p>
      </dsp:txBody>
      <dsp:txXfrm>
        <a:off x="110046" y="3006289"/>
        <a:ext cx="3259046" cy="1035000"/>
      </dsp:txXfrm>
    </dsp:sp>
    <dsp:sp modelId="{3D9AB4D5-FA92-462C-AF4D-83B7FEADC671}">
      <dsp:nvSpPr>
        <dsp:cNvPr id="0" name=""/>
        <dsp:cNvSpPr/>
      </dsp:nvSpPr>
      <dsp:spPr>
        <a:xfrm>
          <a:off x="4835663" y="1098241"/>
          <a:ext cx="1466571" cy="146657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9A0521-3BA3-4B60-980B-6576A2173711}">
      <dsp:nvSpPr>
        <dsp:cNvPr id="0" name=""/>
        <dsp:cNvSpPr/>
      </dsp:nvSpPr>
      <dsp:spPr>
        <a:xfrm>
          <a:off x="3939426" y="3006289"/>
          <a:ext cx="3259046"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“To be ontologically secure is to possess, on the level of the unconscious and practical consciousness, ‘answers’ to fundamental existential questions which all human life in some way addresses” (Giddens 1991:47)</a:t>
          </a:r>
        </a:p>
      </dsp:txBody>
      <dsp:txXfrm>
        <a:off x="3939426" y="3006289"/>
        <a:ext cx="3259046" cy="1035000"/>
      </dsp:txXfrm>
    </dsp:sp>
    <dsp:sp modelId="{0DA93A93-0B8E-4F07-B794-6F2A609C273F}">
      <dsp:nvSpPr>
        <dsp:cNvPr id="0" name=""/>
        <dsp:cNvSpPr/>
      </dsp:nvSpPr>
      <dsp:spPr>
        <a:xfrm>
          <a:off x="8665043" y="1098241"/>
          <a:ext cx="1466571" cy="146657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A55426-A531-4265-AB56-72B99AB3D1A9}">
      <dsp:nvSpPr>
        <dsp:cNvPr id="0" name=""/>
        <dsp:cNvSpPr/>
      </dsp:nvSpPr>
      <dsp:spPr>
        <a:xfrm>
          <a:off x="7768806" y="3006289"/>
          <a:ext cx="3259046" cy="103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da-DK" sz="1100" kern="1200"/>
            <a:t>”Confidence or trust that the natural and social worlds are as they appear to be, including the basic existential parameters of self and social identity.” (Giddens 1984:375)</a:t>
          </a:r>
          <a:endParaRPr lang="en-US" sz="1100" kern="1200"/>
        </a:p>
      </dsp:txBody>
      <dsp:txXfrm>
        <a:off x="7768806" y="3006289"/>
        <a:ext cx="3259046" cy="1035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FA2B8-8DB1-4CB9-A698-1303A3C019B9}">
      <dsp:nvSpPr>
        <dsp:cNvPr id="0" name=""/>
        <dsp:cNvSpPr/>
      </dsp:nvSpPr>
      <dsp:spPr>
        <a:xfrm>
          <a:off x="0" y="2509"/>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B59E9F2-C804-4FB3-97D1-EB74BD4C4BAF}">
      <dsp:nvSpPr>
        <dsp:cNvPr id="0" name=""/>
        <dsp:cNvSpPr/>
      </dsp:nvSpPr>
      <dsp:spPr>
        <a:xfrm>
          <a:off x="0" y="2509"/>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Andelsbevægelse (maskinpark, korn- og foderstoffer, mejerier)</a:t>
          </a:r>
          <a:endParaRPr lang="en-US" sz="2100" kern="1200"/>
        </a:p>
      </dsp:txBody>
      <dsp:txXfrm>
        <a:off x="0" y="2509"/>
        <a:ext cx="11137899" cy="466773"/>
      </dsp:txXfrm>
    </dsp:sp>
    <dsp:sp modelId="{0A44C873-0CAB-48E9-89FF-E9E6F1F87597}">
      <dsp:nvSpPr>
        <dsp:cNvPr id="0" name=""/>
        <dsp:cNvSpPr/>
      </dsp:nvSpPr>
      <dsp:spPr>
        <a:xfrm>
          <a:off x="0" y="469283"/>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BDD934-7911-4083-BA48-3F1C17D03CAF}">
      <dsp:nvSpPr>
        <dsp:cNvPr id="0" name=""/>
        <dsp:cNvSpPr/>
      </dsp:nvSpPr>
      <dsp:spPr>
        <a:xfrm>
          <a:off x="0" y="469283"/>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Filantropi</a:t>
          </a:r>
          <a:endParaRPr lang="en-US" sz="2100" kern="1200"/>
        </a:p>
      </dsp:txBody>
      <dsp:txXfrm>
        <a:off x="0" y="469283"/>
        <a:ext cx="11137899" cy="466773"/>
      </dsp:txXfrm>
    </dsp:sp>
    <dsp:sp modelId="{D8C7810A-8221-4C76-8912-44BED14F90E3}">
      <dsp:nvSpPr>
        <dsp:cNvPr id="0" name=""/>
        <dsp:cNvSpPr/>
      </dsp:nvSpPr>
      <dsp:spPr>
        <a:xfrm>
          <a:off x="0" y="936057"/>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91B8C8E-6093-43CC-9925-0D6887925013}">
      <dsp:nvSpPr>
        <dsp:cNvPr id="0" name=""/>
        <dsp:cNvSpPr/>
      </dsp:nvSpPr>
      <dsp:spPr>
        <a:xfrm>
          <a:off x="0" y="936057"/>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Institutioner vokser frem i landdistrikterne</a:t>
          </a:r>
          <a:endParaRPr lang="en-US" sz="2100" kern="1200"/>
        </a:p>
      </dsp:txBody>
      <dsp:txXfrm>
        <a:off x="0" y="936057"/>
        <a:ext cx="11137899" cy="466773"/>
      </dsp:txXfrm>
    </dsp:sp>
    <dsp:sp modelId="{580E966A-597A-4461-A664-E1A267AF30FF}">
      <dsp:nvSpPr>
        <dsp:cNvPr id="0" name=""/>
        <dsp:cNvSpPr/>
      </dsp:nvSpPr>
      <dsp:spPr>
        <a:xfrm>
          <a:off x="0" y="1402830"/>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255397-DF45-437D-9223-21A4FF9E9658}">
      <dsp:nvSpPr>
        <dsp:cNvPr id="0" name=""/>
        <dsp:cNvSpPr/>
      </dsp:nvSpPr>
      <dsp:spPr>
        <a:xfrm>
          <a:off x="0" y="1402830"/>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Solide arbejdspladser</a:t>
          </a:r>
          <a:endParaRPr lang="en-US" sz="2100" kern="1200"/>
        </a:p>
      </dsp:txBody>
      <dsp:txXfrm>
        <a:off x="0" y="1402830"/>
        <a:ext cx="11137899" cy="466773"/>
      </dsp:txXfrm>
    </dsp:sp>
    <dsp:sp modelId="{50544A23-1C38-4E51-ACD0-B151FED4E6CC}">
      <dsp:nvSpPr>
        <dsp:cNvPr id="0" name=""/>
        <dsp:cNvSpPr/>
      </dsp:nvSpPr>
      <dsp:spPr>
        <a:xfrm>
          <a:off x="0" y="1869604"/>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43B2F5-98C6-4130-BCEE-287A1A30F788}">
      <dsp:nvSpPr>
        <dsp:cNvPr id="0" name=""/>
        <dsp:cNvSpPr/>
      </dsp:nvSpPr>
      <dsp:spPr>
        <a:xfrm>
          <a:off x="0" y="1869604"/>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Stationsbyerne (små og mellemstore virksomheder)</a:t>
          </a:r>
          <a:endParaRPr lang="en-US" sz="2100" kern="1200"/>
        </a:p>
      </dsp:txBody>
      <dsp:txXfrm>
        <a:off x="0" y="1869604"/>
        <a:ext cx="11137899" cy="466773"/>
      </dsp:txXfrm>
    </dsp:sp>
    <dsp:sp modelId="{B702E03C-D4E5-4CE8-8512-09C36713D749}">
      <dsp:nvSpPr>
        <dsp:cNvPr id="0" name=""/>
        <dsp:cNvSpPr/>
      </dsp:nvSpPr>
      <dsp:spPr>
        <a:xfrm>
          <a:off x="0" y="2336378"/>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6EB0114-DB7A-4298-B7EE-D2FE76F3F9DD}">
      <dsp:nvSpPr>
        <dsp:cNvPr id="0" name=""/>
        <dsp:cNvSpPr/>
      </dsp:nvSpPr>
      <dsp:spPr>
        <a:xfrm>
          <a:off x="0" y="2336378"/>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Lokale tekniske skoler</a:t>
          </a:r>
          <a:endParaRPr lang="en-US" sz="2100" kern="1200"/>
        </a:p>
      </dsp:txBody>
      <dsp:txXfrm>
        <a:off x="0" y="2336378"/>
        <a:ext cx="11137899" cy="466773"/>
      </dsp:txXfrm>
    </dsp:sp>
    <dsp:sp modelId="{3DA1DE51-F548-4D0B-8EC7-E0B77B1AF795}">
      <dsp:nvSpPr>
        <dsp:cNvPr id="0" name=""/>
        <dsp:cNvSpPr/>
      </dsp:nvSpPr>
      <dsp:spPr>
        <a:xfrm>
          <a:off x="0" y="2803152"/>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F041F3-56A0-43DA-BA92-1DDAA119ECFF}">
      <dsp:nvSpPr>
        <dsp:cNvPr id="0" name=""/>
        <dsp:cNvSpPr/>
      </dsp:nvSpPr>
      <dsp:spPr>
        <a:xfrm>
          <a:off x="0" y="2803152"/>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Højskoler/efterskoler</a:t>
          </a:r>
          <a:endParaRPr lang="en-US" sz="2100" kern="1200"/>
        </a:p>
      </dsp:txBody>
      <dsp:txXfrm>
        <a:off x="0" y="2803152"/>
        <a:ext cx="11137899" cy="466773"/>
      </dsp:txXfrm>
    </dsp:sp>
    <dsp:sp modelId="{217A0758-5F6D-47F8-9353-8EDD4EA57D19}">
      <dsp:nvSpPr>
        <dsp:cNvPr id="0" name=""/>
        <dsp:cNvSpPr/>
      </dsp:nvSpPr>
      <dsp:spPr>
        <a:xfrm>
          <a:off x="0" y="3269926"/>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DD4B3D2-FDE4-4BB5-83B2-1CC12B457CD3}">
      <dsp:nvSpPr>
        <dsp:cNvPr id="0" name=""/>
        <dsp:cNvSpPr/>
      </dsp:nvSpPr>
      <dsp:spPr>
        <a:xfrm>
          <a:off x="0" y="3269926"/>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Civilsamfundet eksperimenterer bottom-up</a:t>
          </a:r>
          <a:endParaRPr lang="en-US" sz="2100" kern="1200"/>
        </a:p>
      </dsp:txBody>
      <dsp:txXfrm>
        <a:off x="0" y="3269926"/>
        <a:ext cx="11137899" cy="466773"/>
      </dsp:txXfrm>
    </dsp:sp>
    <dsp:sp modelId="{73D43F99-AE8A-41F2-AC23-FCD3A4B7E713}">
      <dsp:nvSpPr>
        <dsp:cNvPr id="0" name=""/>
        <dsp:cNvSpPr/>
      </dsp:nvSpPr>
      <dsp:spPr>
        <a:xfrm>
          <a:off x="0" y="3736700"/>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3D56A6-C3C4-4017-A413-C2A3BEC0E921}">
      <dsp:nvSpPr>
        <dsp:cNvPr id="0" name=""/>
        <dsp:cNvSpPr/>
      </dsp:nvSpPr>
      <dsp:spPr>
        <a:xfrm>
          <a:off x="0" y="3736700"/>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Solide arbejdspladser</a:t>
          </a:r>
          <a:endParaRPr lang="en-US" sz="2100" kern="1200"/>
        </a:p>
      </dsp:txBody>
      <dsp:txXfrm>
        <a:off x="0" y="3736700"/>
        <a:ext cx="11137899" cy="466773"/>
      </dsp:txXfrm>
    </dsp:sp>
    <dsp:sp modelId="{524A4573-6D96-4A83-8743-742C691FE1CB}">
      <dsp:nvSpPr>
        <dsp:cNvPr id="0" name=""/>
        <dsp:cNvSpPr/>
      </dsp:nvSpPr>
      <dsp:spPr>
        <a:xfrm>
          <a:off x="0" y="4203473"/>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9C1289-80C8-40C9-A9DF-CEC5A19473DE}">
      <dsp:nvSpPr>
        <dsp:cNvPr id="0" name=""/>
        <dsp:cNvSpPr/>
      </dsp:nvSpPr>
      <dsp:spPr>
        <a:xfrm>
          <a:off x="0" y="4203473"/>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Idrættens rolle i landdistrikterne </a:t>
          </a:r>
          <a:endParaRPr lang="en-US" sz="2100" kern="1200"/>
        </a:p>
      </dsp:txBody>
      <dsp:txXfrm>
        <a:off x="0" y="4203473"/>
        <a:ext cx="11137899" cy="466773"/>
      </dsp:txXfrm>
    </dsp:sp>
    <dsp:sp modelId="{01E97727-9694-4B4F-A463-E2C4FA74BADB}">
      <dsp:nvSpPr>
        <dsp:cNvPr id="0" name=""/>
        <dsp:cNvSpPr/>
      </dsp:nvSpPr>
      <dsp:spPr>
        <a:xfrm>
          <a:off x="0" y="4670247"/>
          <a:ext cx="111378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F92D71-33CF-4B56-B00E-BD4809DD0939}">
      <dsp:nvSpPr>
        <dsp:cNvPr id="0" name=""/>
        <dsp:cNvSpPr/>
      </dsp:nvSpPr>
      <dsp:spPr>
        <a:xfrm>
          <a:off x="0" y="4670247"/>
          <a:ext cx="11137899" cy="466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da-DK" sz="2100" kern="1200" baseline="0"/>
            <a:t>Disse aktiviteter bidrager til udviklingen af et særligt rum – og en særlig territorialitet</a:t>
          </a:r>
          <a:endParaRPr lang="en-US" sz="2100" kern="1200"/>
        </a:p>
      </dsp:txBody>
      <dsp:txXfrm>
        <a:off x="0" y="4670247"/>
        <a:ext cx="11137899" cy="466773"/>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81E10-2D49-4A11-8DA7-A6AE049F5BA0}" type="datetimeFigureOut">
              <a:rPr lang="da-DK" smtClean="0"/>
              <a:t>22-11-2022</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D83410-AC49-42FF-8609-9D22F32C602B}" type="slidenum">
              <a:rPr lang="da-DK" smtClean="0"/>
              <a:t>‹nr.›</a:t>
            </a:fld>
            <a:endParaRPr lang="da-DK"/>
          </a:p>
        </p:txBody>
      </p:sp>
    </p:spTree>
    <p:extLst>
      <p:ext uri="{BB962C8B-B14F-4D97-AF65-F5344CB8AC3E}">
        <p14:creationId xmlns:p14="http://schemas.microsoft.com/office/powerpoint/2010/main" val="2553819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4A1BB3-D239-4BCF-8206-E74E398983FD}"/>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168CB1ED-0940-4BAE-AA5E-038998C1DC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2D5FCD79-3B12-4C74-A481-FD06F0FAEFEB}"/>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5" name="Pladsholder til sidefod 4">
            <a:extLst>
              <a:ext uri="{FF2B5EF4-FFF2-40B4-BE49-F238E27FC236}">
                <a16:creationId xmlns:a16="http://schemas.microsoft.com/office/drawing/2014/main" id="{574FF00B-2FB7-437B-AA6D-C8EBE4E1167A}"/>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08BEE53-F2AF-4F37-AD06-A16F56850DDD}"/>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2979423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1C2AC8-942D-410C-A07A-DB3308A2B244}"/>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F257B23-C148-4004-A95E-2C09F27B1C3D}"/>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609301A-3113-4592-BFD1-E51E72776A2A}"/>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5" name="Pladsholder til sidefod 4">
            <a:extLst>
              <a:ext uri="{FF2B5EF4-FFF2-40B4-BE49-F238E27FC236}">
                <a16:creationId xmlns:a16="http://schemas.microsoft.com/office/drawing/2014/main" id="{40544EB4-3044-47D0-A695-B57FA5CBE21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DAB5742-B4FA-4110-AC67-FFEE7E6BA0C7}"/>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44326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744EF8D7-7410-4085-B33E-56B64D0A60CF}"/>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F099C060-C1E1-409B-B843-4AC8E9D33512}"/>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85E8571-BAD5-496B-B057-B3736168B957}"/>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5" name="Pladsholder til sidefod 4">
            <a:extLst>
              <a:ext uri="{FF2B5EF4-FFF2-40B4-BE49-F238E27FC236}">
                <a16:creationId xmlns:a16="http://schemas.microsoft.com/office/drawing/2014/main" id="{2FCE61F8-7F2A-4A76-A303-EF9FDDC40E0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FA69BF25-6338-4911-88A2-C0D0F640E2C9}"/>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2253497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
    <p:bg>
      <p:bgPr>
        <a:solidFill>
          <a:schemeClr val="bg1"/>
        </a:solidFill>
        <a:effectLst/>
      </p:bgPr>
    </p:bg>
    <p:spTree>
      <p:nvGrpSpPr>
        <p:cNvPr id="1" name=""/>
        <p:cNvGrpSpPr/>
        <p:nvPr/>
      </p:nvGrpSpPr>
      <p:grpSpPr>
        <a:xfrm>
          <a:off x="0" y="0"/>
          <a:ext cx="0" cy="0"/>
          <a:chOff x="0" y="0"/>
          <a:chExt cx="0" cy="0"/>
        </a:xfrm>
      </p:grpSpPr>
      <p:sp>
        <p:nvSpPr>
          <p:cNvPr id="6" name="TextBox 2"/>
          <p:cNvSpPr txBox="1"/>
          <p:nvPr userDrawn="1"/>
        </p:nvSpPr>
        <p:spPr>
          <a:xfrm>
            <a:off x="6618038" y="6264002"/>
            <a:ext cx="5046913" cy="261610"/>
          </a:xfrm>
          <a:prstGeom prst="rect">
            <a:avLst/>
          </a:prstGeom>
          <a:noFill/>
        </p:spPr>
        <p:txBody>
          <a:bodyPr wrap="square" rtlCol="0">
            <a:spAutoFit/>
          </a:bodyPr>
          <a:lstStyle/>
          <a:p>
            <a:pPr algn="r"/>
            <a:fld id="{6B3992C5-A306-ED46-9DB6-FC571D36BE7A}" type="slidenum">
              <a:rPr lang="en-US" sz="1100" b="1" smtClean="0">
                <a:solidFill>
                  <a:srgbClr val="4967AA"/>
                </a:solidFill>
                <a:latin typeface="Arial"/>
                <a:cs typeface="Arial"/>
              </a:rPr>
              <a:pPr algn="r"/>
              <a:t>‹nr.›</a:t>
            </a:fld>
            <a:endParaRPr lang="en-US" sz="1100" b="1" dirty="0">
              <a:solidFill>
                <a:srgbClr val="4967AA"/>
              </a:solidFill>
              <a:latin typeface="Arial"/>
              <a:cs typeface="Arial"/>
            </a:endParaRPr>
          </a:p>
        </p:txBody>
      </p:sp>
      <p:sp>
        <p:nvSpPr>
          <p:cNvPr id="3" name="Text Placeholder 2"/>
          <p:cNvSpPr>
            <a:spLocks noGrp="1"/>
          </p:cNvSpPr>
          <p:nvPr>
            <p:ph type="body" sz="quarter" idx="10" hasCustomPrompt="1"/>
          </p:nvPr>
        </p:nvSpPr>
        <p:spPr>
          <a:xfrm>
            <a:off x="527051" y="333375"/>
            <a:ext cx="7681383" cy="719138"/>
          </a:xfrm>
        </p:spPr>
        <p:txBody>
          <a:bodyPr>
            <a:normAutofit/>
          </a:bodyPr>
          <a:lstStyle>
            <a:lvl1pPr>
              <a:defRPr sz="3200" b="1">
                <a:solidFill>
                  <a:srgbClr val="4967AA"/>
                </a:solidFill>
              </a:defRPr>
            </a:lvl1pPr>
          </a:lstStyle>
          <a:p>
            <a:pPr lvl="0"/>
            <a:r>
              <a:rPr lang="da-DK" dirty="0"/>
              <a:t>Click to add title</a:t>
            </a:r>
          </a:p>
        </p:txBody>
      </p:sp>
      <p:sp>
        <p:nvSpPr>
          <p:cNvPr id="10" name="Content Placeholder 9"/>
          <p:cNvSpPr>
            <a:spLocks noGrp="1"/>
          </p:cNvSpPr>
          <p:nvPr>
            <p:ph sz="quarter" idx="11" hasCustomPrompt="1"/>
          </p:nvPr>
        </p:nvSpPr>
        <p:spPr>
          <a:xfrm>
            <a:off x="527052" y="1124744"/>
            <a:ext cx="11137899" cy="5139531"/>
          </a:xfrm>
        </p:spPr>
        <p:txBody>
          <a:bodyPr>
            <a:normAutofit/>
          </a:bodyPr>
          <a:lstStyle>
            <a:lvl1pPr>
              <a:defRPr baseline="0"/>
            </a:lvl1pPr>
          </a:lstStyle>
          <a:p>
            <a:pPr lvl="0"/>
            <a:r>
              <a:rPr lang="en-US" dirty="0"/>
              <a:t>Click to add text – or click an icon to add content</a:t>
            </a:r>
            <a:endParaRPr lang="da-DK" dirty="0"/>
          </a:p>
        </p:txBody>
      </p:sp>
      <p:pic>
        <p:nvPicPr>
          <p:cNvPr id="7" name="Picture 4" descr="C:\Users\aw.it\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48951" y="330743"/>
            <a:ext cx="3216000" cy="26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918091"/>
      </p:ext>
    </p:extLst>
  </p:cSld>
  <p:clrMapOvr>
    <a:masterClrMapping/>
  </p:clrMapOvr>
  <p:transition/>
  <p:extLst>
    <p:ext uri="{DCECCB84-F9BA-43D5-87BE-67443E8EF086}">
      <p15:sldGuideLst xmlns:p15="http://schemas.microsoft.com/office/powerpoint/2012/main">
        <p15:guide id="1" orient="horz" pos="210">
          <p15:clr>
            <a:srgbClr val="FBAE40"/>
          </p15:clr>
        </p15:guide>
        <p15:guide id="2" pos="5511">
          <p15:clr>
            <a:srgbClr val="FBAE40"/>
          </p15:clr>
        </p15:guide>
        <p15:guide id="3" pos="249">
          <p15:clr>
            <a:srgbClr val="FBAE40"/>
          </p15:clr>
        </p15:guide>
        <p15:guide id="4" orient="horz" pos="411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BBE6F9-1BCE-4817-929E-67D86BD9EAC7}"/>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24DBC15-F730-4D3B-8509-F2A9249C61FF}"/>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1CC3702E-C6B8-4C3E-9267-33F04B6CCDE0}"/>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5" name="Pladsholder til sidefod 4">
            <a:extLst>
              <a:ext uri="{FF2B5EF4-FFF2-40B4-BE49-F238E27FC236}">
                <a16:creationId xmlns:a16="http://schemas.microsoft.com/office/drawing/2014/main" id="{732AA563-7E0A-4DF5-A62A-DDC8F8063D6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5634922-A62A-4E88-AE21-E2F157C24744}"/>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307925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C9CE84-F3CD-4FBB-821A-605CB3DA6C25}"/>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989400C2-4422-4496-9176-39D38DAF18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973B3196-A307-4F12-BC52-E6D2E0172C0E}"/>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5" name="Pladsholder til sidefod 4">
            <a:extLst>
              <a:ext uri="{FF2B5EF4-FFF2-40B4-BE49-F238E27FC236}">
                <a16:creationId xmlns:a16="http://schemas.microsoft.com/office/drawing/2014/main" id="{B194F7EF-4C47-4E51-9CAF-76FDA4B0D2D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6B635CAB-222A-47D6-ACC9-09A7805CB90C}"/>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159563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09786D-38E3-4003-8FDF-8E9AA3EDD29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5199847-4C52-4FD7-ABE1-516F80EAC468}"/>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BDC80119-62DF-4C99-87F8-3AE6F4A7F57A}"/>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991183F8-BE15-41AD-9FC0-086571CE175C}"/>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6" name="Pladsholder til sidefod 5">
            <a:extLst>
              <a:ext uri="{FF2B5EF4-FFF2-40B4-BE49-F238E27FC236}">
                <a16:creationId xmlns:a16="http://schemas.microsoft.com/office/drawing/2014/main" id="{B117AED0-24B7-4ED6-AFEA-7E5507C461F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F2DCCB6-C4A5-4B82-92BA-A8D858F9BE1B}"/>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87823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1C0EC7-721B-4724-A746-CC132A7A6FA2}"/>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BBEFE244-D3E7-4163-8431-6FF33121F5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8F8160FC-78F4-40A0-972B-C63D91BCCD2C}"/>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8ADC62A7-AE3A-4B00-BBED-6F68ECF480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C3BC2F63-55AF-4145-8DCB-0B3419FF3F24}"/>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F050C10F-2239-4252-8915-EB4129EC5DA8}"/>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8" name="Pladsholder til sidefod 7">
            <a:extLst>
              <a:ext uri="{FF2B5EF4-FFF2-40B4-BE49-F238E27FC236}">
                <a16:creationId xmlns:a16="http://schemas.microsoft.com/office/drawing/2014/main" id="{5F8DB559-3804-4CBA-9117-B4C56BC3EB19}"/>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4371C4AC-8A74-4CE7-AC31-DCAD47C4B456}"/>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3022440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BC51B5-5063-45D2-9897-250EFEF1518D}"/>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729C2843-27B0-41B9-91EE-E21A2B97C986}"/>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4" name="Pladsholder til sidefod 3">
            <a:extLst>
              <a:ext uri="{FF2B5EF4-FFF2-40B4-BE49-F238E27FC236}">
                <a16:creationId xmlns:a16="http://schemas.microsoft.com/office/drawing/2014/main" id="{45D6067F-0686-4E84-A8B9-3AB24954DF56}"/>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81429051-964C-41FF-9340-3BC8F457F298}"/>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2851416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93DE1286-C842-49FC-8F0A-9858999AFD49}"/>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3" name="Pladsholder til sidefod 2">
            <a:extLst>
              <a:ext uri="{FF2B5EF4-FFF2-40B4-BE49-F238E27FC236}">
                <a16:creationId xmlns:a16="http://schemas.microsoft.com/office/drawing/2014/main" id="{0C15B5A9-FE50-4025-AC1B-6153D27295F1}"/>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A96B092B-174F-47F8-AB38-4C51E7D86357}"/>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407854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E06782-63FB-42BE-8CF0-65261D81B37B}"/>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41852D4B-2819-44A6-AEB5-E1EBBEE3FC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5E2EDB74-A2E0-4F49-B514-87D0B5370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BAE3D65-E15F-41FA-8FC2-744CFDB95EEE}"/>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6" name="Pladsholder til sidefod 5">
            <a:extLst>
              <a:ext uri="{FF2B5EF4-FFF2-40B4-BE49-F238E27FC236}">
                <a16:creationId xmlns:a16="http://schemas.microsoft.com/office/drawing/2014/main" id="{C0A54FEA-DD2B-4022-93BB-4FD226528B3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7B36C0B-84E3-4333-9CF0-A4906A034B86}"/>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1401261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5C3D4C-FB24-4853-9480-6AAFF05A84CD}"/>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0D121034-7563-4708-9748-CE6ED0F224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1531E7D5-4523-4DE6-9B51-16399CA214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2D6C6DE-BBDF-4B2D-BA49-1CB1B3684784}"/>
              </a:ext>
            </a:extLst>
          </p:cNvPr>
          <p:cNvSpPr>
            <a:spLocks noGrp="1"/>
          </p:cNvSpPr>
          <p:nvPr>
            <p:ph type="dt" sz="half" idx="10"/>
          </p:nvPr>
        </p:nvSpPr>
        <p:spPr/>
        <p:txBody>
          <a:bodyPr/>
          <a:lstStyle/>
          <a:p>
            <a:fld id="{FE0D880E-0BE9-4D5A-AF39-8FCF06EC454C}" type="datetimeFigureOut">
              <a:rPr lang="da-DK" smtClean="0"/>
              <a:t>22-11-2022</a:t>
            </a:fld>
            <a:endParaRPr lang="da-DK"/>
          </a:p>
        </p:txBody>
      </p:sp>
      <p:sp>
        <p:nvSpPr>
          <p:cNvPr id="6" name="Pladsholder til sidefod 5">
            <a:extLst>
              <a:ext uri="{FF2B5EF4-FFF2-40B4-BE49-F238E27FC236}">
                <a16:creationId xmlns:a16="http://schemas.microsoft.com/office/drawing/2014/main" id="{AA5ED800-00ED-451F-8EF8-EBC4579DF030}"/>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A02A774-AD9D-4149-B8A9-212307CA5B21}"/>
              </a:ext>
            </a:extLst>
          </p:cNvPr>
          <p:cNvSpPr>
            <a:spLocks noGrp="1"/>
          </p:cNvSpPr>
          <p:nvPr>
            <p:ph type="sldNum" sz="quarter" idx="12"/>
          </p:nvPr>
        </p:nvSpPr>
        <p:spPr/>
        <p:txBody>
          <a:bodyPr/>
          <a:lstStyle/>
          <a:p>
            <a:fld id="{39E09A9E-7C79-4764-9C61-B6F5BC0143C6}" type="slidenum">
              <a:rPr lang="da-DK" smtClean="0"/>
              <a:t>‹nr.›</a:t>
            </a:fld>
            <a:endParaRPr lang="da-DK"/>
          </a:p>
        </p:txBody>
      </p:sp>
    </p:spTree>
    <p:extLst>
      <p:ext uri="{BB962C8B-B14F-4D97-AF65-F5344CB8AC3E}">
        <p14:creationId xmlns:p14="http://schemas.microsoft.com/office/powerpoint/2010/main" val="2048299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8D8E30B7-945F-4A4E-BCC9-E048DA9ACB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09A379D6-C56D-483A-BF61-C926E28EA1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BB1449F-13A6-42D9-8AE5-ACCA79FBA8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D880E-0BE9-4D5A-AF39-8FCF06EC454C}" type="datetimeFigureOut">
              <a:rPr lang="da-DK" smtClean="0"/>
              <a:t>22-11-2022</a:t>
            </a:fld>
            <a:endParaRPr lang="da-DK"/>
          </a:p>
        </p:txBody>
      </p:sp>
      <p:sp>
        <p:nvSpPr>
          <p:cNvPr id="5" name="Pladsholder til sidefod 4">
            <a:extLst>
              <a:ext uri="{FF2B5EF4-FFF2-40B4-BE49-F238E27FC236}">
                <a16:creationId xmlns:a16="http://schemas.microsoft.com/office/drawing/2014/main" id="{2B115139-293F-4906-8A4C-BEF60057EB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15C969A4-944A-45AD-A22B-BB2A0D5FA9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E09A9E-7C79-4764-9C61-B6F5BC0143C6}" type="slidenum">
              <a:rPr lang="da-DK" smtClean="0"/>
              <a:t>‹nr.›</a:t>
            </a:fld>
            <a:endParaRPr lang="da-DK"/>
          </a:p>
        </p:txBody>
      </p:sp>
    </p:spTree>
    <p:extLst>
      <p:ext uri="{BB962C8B-B14F-4D97-AF65-F5344CB8AC3E}">
        <p14:creationId xmlns:p14="http://schemas.microsoft.com/office/powerpoint/2010/main" val="2693429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FFFF"/>
              </a:solidFill>
              <a:effectLst>
                <a:outerShdw blurRad="38100" dist="38100" dir="2700000" algn="tl">
                  <a:srgbClr val="000000">
                    <a:alpha val="43137"/>
                  </a:srgbClr>
                </a:outerShdw>
              </a:effectLst>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 name="Undertitel 2">
            <a:extLst>
              <a:ext uri="{FF2B5EF4-FFF2-40B4-BE49-F238E27FC236}">
                <a16:creationId xmlns:a16="http://schemas.microsoft.com/office/drawing/2014/main" id="{F9F9EDC7-D597-407C-9024-624CA81DEFB2}"/>
              </a:ext>
            </a:extLst>
          </p:cNvPr>
          <p:cNvSpPr>
            <a:spLocks noGrp="1"/>
          </p:cNvSpPr>
          <p:nvPr>
            <p:ph type="subTitle" idx="1"/>
          </p:nvPr>
        </p:nvSpPr>
        <p:spPr>
          <a:xfrm>
            <a:off x="4439633" y="4518923"/>
            <a:ext cx="3312734" cy="1141851"/>
          </a:xfrm>
          <a:noFill/>
        </p:spPr>
        <p:txBody>
          <a:bodyPr>
            <a:normAutofit/>
          </a:bodyPr>
          <a:lstStyle/>
          <a:p>
            <a:r>
              <a:rPr lang="da-DK" sz="2000">
                <a:solidFill>
                  <a:srgbClr val="080808"/>
                </a:solidFill>
              </a:rPr>
              <a:t>Lars Bo Kaspersen, Professor, PhD</a:t>
            </a:r>
          </a:p>
        </p:txBody>
      </p:sp>
      <p:sp>
        <p:nvSpPr>
          <p:cNvPr id="2" name="Titel 1">
            <a:extLst>
              <a:ext uri="{FF2B5EF4-FFF2-40B4-BE49-F238E27FC236}">
                <a16:creationId xmlns:a16="http://schemas.microsoft.com/office/drawing/2014/main" id="{FEF2F9A7-9AA7-445F-9831-2022EFD47748}"/>
              </a:ext>
            </a:extLst>
          </p:cNvPr>
          <p:cNvSpPr>
            <a:spLocks noGrp="1"/>
          </p:cNvSpPr>
          <p:nvPr>
            <p:ph type="ctrTitle"/>
          </p:nvPr>
        </p:nvSpPr>
        <p:spPr>
          <a:xfrm>
            <a:off x="3204642" y="2353641"/>
            <a:ext cx="5782716" cy="2150719"/>
          </a:xfrm>
          <a:noFill/>
        </p:spPr>
        <p:txBody>
          <a:bodyPr anchor="ctr">
            <a:normAutofit/>
          </a:bodyPr>
          <a:lstStyle/>
          <a:p>
            <a:r>
              <a:rPr lang="da-DK" sz="3600">
                <a:solidFill>
                  <a:srgbClr val="080808"/>
                </a:solidFill>
              </a:rPr>
              <a:t>Velfærdssamfund og velfærdsstat: eksperimenter i virkelighedens laboratorier</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116034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FDB45854-4634-4775-B03C-A35FF141ED0F}"/>
              </a:ext>
            </a:extLst>
          </p:cNvPr>
          <p:cNvSpPr>
            <a:spLocks noGrp="1"/>
          </p:cNvSpPr>
          <p:nvPr>
            <p:ph type="body" sz="quarter" idx="10"/>
          </p:nvPr>
        </p:nvSpPr>
        <p:spPr/>
        <p:txBody>
          <a:bodyPr/>
          <a:lstStyle/>
          <a:p>
            <a:r>
              <a:rPr lang="da-DK" dirty="0"/>
              <a:t>Danmark eksperimenterer… 1864-1960</a:t>
            </a:r>
          </a:p>
        </p:txBody>
      </p:sp>
      <p:graphicFrame>
        <p:nvGraphicFramePr>
          <p:cNvPr id="11" name="Pladsholder til indhold 2">
            <a:extLst>
              <a:ext uri="{FF2B5EF4-FFF2-40B4-BE49-F238E27FC236}">
                <a16:creationId xmlns:a16="http://schemas.microsoft.com/office/drawing/2014/main" id="{32F24EF1-7D41-1678-DC94-E4C1458B0378}"/>
              </a:ext>
            </a:extLst>
          </p:cNvPr>
          <p:cNvGraphicFramePr>
            <a:graphicFrameLocks noGrp="1"/>
          </p:cNvGraphicFramePr>
          <p:nvPr>
            <p:ph sz="quarter" idx="11"/>
          </p:nvPr>
        </p:nvGraphicFramePr>
        <p:xfrm>
          <a:off x="527052" y="1124744"/>
          <a:ext cx="11137899" cy="5139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540677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6EF7D0E0-8B37-4B8F-BDE0-A220058D8673}"/>
              </a:ext>
            </a:extLst>
          </p:cNvPr>
          <p:cNvSpPr>
            <a:spLocks noGrp="1"/>
          </p:cNvSpPr>
          <p:nvPr>
            <p:ph type="body" sz="quarter" idx="10"/>
          </p:nvPr>
        </p:nvSpPr>
        <p:spPr/>
        <p:txBody>
          <a:bodyPr/>
          <a:lstStyle/>
          <a:p>
            <a:r>
              <a:rPr lang="da-DK" dirty="0"/>
              <a:t>Den socialdemokratiske velfærdsstat</a:t>
            </a:r>
          </a:p>
        </p:txBody>
      </p:sp>
      <p:sp>
        <p:nvSpPr>
          <p:cNvPr id="3" name="Pladsholder til indhold 2">
            <a:extLst>
              <a:ext uri="{FF2B5EF4-FFF2-40B4-BE49-F238E27FC236}">
                <a16:creationId xmlns:a16="http://schemas.microsoft.com/office/drawing/2014/main" id="{691DC533-F4DC-45B2-952D-589C218E180C}"/>
              </a:ext>
            </a:extLst>
          </p:cNvPr>
          <p:cNvSpPr>
            <a:spLocks noGrp="1"/>
          </p:cNvSpPr>
          <p:nvPr>
            <p:ph sz="quarter" idx="11"/>
          </p:nvPr>
        </p:nvSpPr>
        <p:spPr/>
        <p:txBody>
          <a:bodyPr/>
          <a:lstStyle/>
          <a:p>
            <a:r>
              <a:rPr lang="da-DK" dirty="0"/>
              <a:t>Bottom-initiativerne overtages af staten (fx sygekasser)</a:t>
            </a:r>
          </a:p>
          <a:p>
            <a:r>
              <a:rPr lang="da-DK" dirty="0"/>
              <a:t>Vi får en top-</a:t>
            </a:r>
            <a:r>
              <a:rPr lang="da-DK" dirty="0" err="1"/>
              <a:t>down</a:t>
            </a:r>
            <a:r>
              <a:rPr lang="da-DK" dirty="0"/>
              <a:t>-velfærdsstat</a:t>
            </a:r>
          </a:p>
          <a:p>
            <a:r>
              <a:rPr lang="da-DK" dirty="0"/>
              <a:t>Mange funktioner centraliseres (herunder forvaltningsstrukturen) </a:t>
            </a:r>
          </a:p>
          <a:p>
            <a:r>
              <a:rPr lang="da-DK" dirty="0"/>
              <a:t>Nye storkommuner</a:t>
            </a:r>
          </a:p>
          <a:p>
            <a:r>
              <a:rPr lang="da-DK" dirty="0"/>
              <a:t>Centralisering af uddannelser m.m.</a:t>
            </a:r>
          </a:p>
        </p:txBody>
      </p:sp>
    </p:spTree>
    <p:extLst>
      <p:ext uri="{BB962C8B-B14F-4D97-AF65-F5344CB8AC3E}">
        <p14:creationId xmlns:p14="http://schemas.microsoft.com/office/powerpoint/2010/main" val="3399923016"/>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r>
              <a:rPr lang="da-DK" dirty="0"/>
              <a:t>Hvilke typer sikkerhed, tryghed og ‘velfærd’ har vi brug for? (foreløbige teser i relation til statens udvikling)</a:t>
            </a:r>
            <a:endParaRPr lang="en-US" dirty="0"/>
          </a:p>
        </p:txBody>
      </p:sp>
      <p:sp>
        <p:nvSpPr>
          <p:cNvPr id="3" name="Content Placeholder 2"/>
          <p:cNvSpPr>
            <a:spLocks noGrp="1"/>
          </p:cNvSpPr>
          <p:nvPr>
            <p:ph sz="quarter" idx="11"/>
          </p:nvPr>
        </p:nvSpPr>
        <p:spPr/>
        <p:txBody>
          <a:bodyPr>
            <a:normAutofit fontScale="85000" lnSpcReduction="20000"/>
          </a:bodyPr>
          <a:lstStyle/>
          <a:p>
            <a:r>
              <a:rPr lang="da-DK" dirty="0"/>
              <a:t>Karakteren af den stat vi lever i og med afspejler personlighedsstrukturer, mentalitet, psyke, ‘behov’ og hvilken slags ontologisk sikkerhedsnet, vi har brug for på et givet tidspunkt i historien.</a:t>
            </a:r>
            <a:endParaRPr lang="en-US" dirty="0"/>
          </a:p>
          <a:p>
            <a:r>
              <a:rPr lang="da-DK" dirty="0"/>
              <a:t>Den enevældige stat (1660-1849): fysisk sikkerhed… </a:t>
            </a:r>
          </a:p>
          <a:p>
            <a:r>
              <a:rPr lang="da-DK" dirty="0"/>
              <a:t>Den borgerlige-liberale nationalstat (1849-1866): fysisk sikkerhed, identitet, ‘vi-følelse’, ‘repræsentativitet’…</a:t>
            </a:r>
          </a:p>
          <a:p>
            <a:r>
              <a:rPr lang="da-DK" dirty="0"/>
              <a:t>Den socialliberale nationalstat (hjælp til selvhjælp) (1864-1901): fysisk sikkerhed, vi-følelse. Jeg-følelse, social tryghed,</a:t>
            </a:r>
          </a:p>
          <a:p>
            <a:r>
              <a:rPr lang="da-DK" dirty="0"/>
              <a:t>Den </a:t>
            </a:r>
            <a:r>
              <a:rPr lang="da-DK" dirty="0" err="1"/>
              <a:t>social-liberale</a:t>
            </a:r>
            <a:r>
              <a:rPr lang="da-DK" dirty="0"/>
              <a:t> national- og velfærdsstat (1901-1956): fysisk sikkerhed, social tryghed, stærk vi-følelse</a:t>
            </a:r>
          </a:p>
          <a:p>
            <a:r>
              <a:rPr lang="da-DK" dirty="0"/>
              <a:t>Den </a:t>
            </a:r>
            <a:r>
              <a:rPr lang="da-DK" dirty="0" err="1"/>
              <a:t>social-demokratiske</a:t>
            </a:r>
            <a:r>
              <a:rPr lang="da-DK" dirty="0"/>
              <a:t> velfærdsstat (skatte-finansieret – universelle rettigheder) (1956-1992) (Kold Krigsprojektet): social sikkerhed, beskyttelse fra markedsmekanismen, stærk men vigende vi-følelse, stærkere jeg-følelse, angst</a:t>
            </a:r>
          </a:p>
          <a:p>
            <a:r>
              <a:rPr lang="da-DK" dirty="0"/>
              <a:t>Nye udviklingstræk (konkurrencestat, markedsstaten, sikkerhedsstaten) (1992-2001, 2001-?): redningsveste når markedet skaber problemer, høj men skrøbelig jeg-følelse, ønsket om en stærkere vi-følelse, stigende ontologisk usikkerhed, angst</a:t>
            </a:r>
          </a:p>
          <a:p>
            <a:endParaRPr lang="en-US" dirty="0"/>
          </a:p>
        </p:txBody>
      </p:sp>
    </p:spTree>
    <p:extLst>
      <p:ext uri="{BB962C8B-B14F-4D97-AF65-F5344CB8AC3E}">
        <p14:creationId xmlns:p14="http://schemas.microsoft.com/office/powerpoint/2010/main" val="286043405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C3FD4335-1B20-4682-9FCA-E5F42627131D}"/>
              </a:ext>
            </a:extLst>
          </p:cNvPr>
          <p:cNvSpPr>
            <a:spLocks noGrp="1"/>
          </p:cNvSpPr>
          <p:nvPr>
            <p:ph type="body" sz="quarter" idx="10"/>
          </p:nvPr>
        </p:nvSpPr>
        <p:spPr/>
        <p:txBody>
          <a:bodyPr/>
          <a:lstStyle/>
          <a:p>
            <a:r>
              <a:rPr lang="da-DK" dirty="0"/>
              <a:t>”Landet” – en figuration</a:t>
            </a:r>
          </a:p>
        </p:txBody>
      </p:sp>
      <p:sp>
        <p:nvSpPr>
          <p:cNvPr id="3" name="Pladsholder til indhold 2">
            <a:extLst>
              <a:ext uri="{FF2B5EF4-FFF2-40B4-BE49-F238E27FC236}">
                <a16:creationId xmlns:a16="http://schemas.microsoft.com/office/drawing/2014/main" id="{4936F8B8-8083-432B-A51E-8772C5FD8412}"/>
              </a:ext>
            </a:extLst>
          </p:cNvPr>
          <p:cNvSpPr>
            <a:spLocks noGrp="1"/>
          </p:cNvSpPr>
          <p:nvPr>
            <p:ph sz="quarter" idx="11"/>
          </p:nvPr>
        </p:nvSpPr>
        <p:spPr/>
        <p:txBody>
          <a:bodyPr/>
          <a:lstStyle/>
          <a:p>
            <a:r>
              <a:rPr lang="da-DK" dirty="0"/>
              <a:t>Figuration = et netværk af gensidigt afhængige aktører med skiftende </a:t>
            </a:r>
            <a:r>
              <a:rPr lang="da-DK" dirty="0" err="1"/>
              <a:t>magt-balancer</a:t>
            </a:r>
            <a:r>
              <a:rPr lang="da-DK" dirty="0"/>
              <a:t> og skiftende Vi- og Jeg-balancer</a:t>
            </a:r>
          </a:p>
          <a:p>
            <a:endParaRPr lang="da-DK" dirty="0"/>
          </a:p>
          <a:p>
            <a:r>
              <a:rPr lang="da-DK" dirty="0"/>
              <a:t>1870-1960: ”landet”</a:t>
            </a:r>
          </a:p>
          <a:p>
            <a:r>
              <a:rPr lang="da-DK" dirty="0"/>
              <a:t>1960-1990: ”landdistrikter”</a:t>
            </a:r>
          </a:p>
          <a:p>
            <a:r>
              <a:rPr lang="da-DK" dirty="0"/>
              <a:t>1990-20??: ”</a:t>
            </a:r>
            <a:r>
              <a:rPr lang="da-DK" dirty="0" err="1"/>
              <a:t>udkants-Danmark</a:t>
            </a:r>
            <a:r>
              <a:rPr lang="da-DK" dirty="0"/>
              <a:t>”</a:t>
            </a:r>
          </a:p>
        </p:txBody>
      </p:sp>
    </p:spTree>
    <p:extLst>
      <p:ext uri="{BB962C8B-B14F-4D97-AF65-F5344CB8AC3E}">
        <p14:creationId xmlns:p14="http://schemas.microsoft.com/office/powerpoint/2010/main" val="172538661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DFBB5781-F61B-43EF-BE46-29E8324F52B3}"/>
              </a:ext>
            </a:extLst>
          </p:cNvPr>
          <p:cNvSpPr>
            <a:spLocks noGrp="1"/>
          </p:cNvSpPr>
          <p:nvPr>
            <p:ph type="body" sz="quarter" idx="10"/>
          </p:nvPr>
        </p:nvSpPr>
        <p:spPr/>
        <p:txBody>
          <a:bodyPr/>
          <a:lstStyle/>
          <a:p>
            <a:r>
              <a:rPr lang="da-DK" dirty="0"/>
              <a:t>Sociologiens blik på ”landet”</a:t>
            </a:r>
          </a:p>
        </p:txBody>
      </p:sp>
      <p:sp>
        <p:nvSpPr>
          <p:cNvPr id="3" name="Pladsholder til indhold 2">
            <a:extLst>
              <a:ext uri="{FF2B5EF4-FFF2-40B4-BE49-F238E27FC236}">
                <a16:creationId xmlns:a16="http://schemas.microsoft.com/office/drawing/2014/main" id="{5E83DF81-8FAA-43D5-9DEF-E7F23EC1A63A}"/>
              </a:ext>
            </a:extLst>
          </p:cNvPr>
          <p:cNvSpPr>
            <a:spLocks noGrp="1"/>
          </p:cNvSpPr>
          <p:nvPr>
            <p:ph sz="quarter" idx="11"/>
          </p:nvPr>
        </p:nvSpPr>
        <p:spPr/>
        <p:txBody>
          <a:bodyPr/>
          <a:lstStyle/>
          <a:p>
            <a:r>
              <a:rPr lang="da-DK" dirty="0"/>
              <a:t>Sociologiens dikotomier/modstillinger</a:t>
            </a:r>
          </a:p>
          <a:p>
            <a:endParaRPr lang="da-DK" dirty="0"/>
          </a:p>
          <a:p>
            <a:r>
              <a:rPr lang="da-DK" dirty="0"/>
              <a:t>Det agrare samfund-det urbane samfund</a:t>
            </a:r>
          </a:p>
          <a:p>
            <a:r>
              <a:rPr lang="da-DK" dirty="0" err="1"/>
              <a:t>Gemeinschaft-Gesellschaft</a:t>
            </a:r>
            <a:endParaRPr lang="da-DK" dirty="0"/>
          </a:p>
          <a:p>
            <a:r>
              <a:rPr lang="da-DK" dirty="0"/>
              <a:t>Traditionelle-moderne</a:t>
            </a:r>
          </a:p>
          <a:p>
            <a:r>
              <a:rPr lang="da-DK" dirty="0"/>
              <a:t>Mekanisk solidaritet-organisk solidaritet</a:t>
            </a:r>
          </a:p>
          <a:p>
            <a:r>
              <a:rPr lang="da-DK" dirty="0" err="1"/>
              <a:t>Weak</a:t>
            </a:r>
            <a:r>
              <a:rPr lang="da-DK" dirty="0"/>
              <a:t> ties-</a:t>
            </a:r>
            <a:r>
              <a:rPr lang="da-DK" dirty="0" err="1"/>
              <a:t>strong</a:t>
            </a:r>
            <a:r>
              <a:rPr lang="da-DK" dirty="0"/>
              <a:t> ties</a:t>
            </a:r>
          </a:p>
          <a:p>
            <a:r>
              <a:rPr lang="da-DK" dirty="0"/>
              <a:t>Community-society</a:t>
            </a:r>
          </a:p>
          <a:p>
            <a:endParaRPr lang="da-DK" dirty="0"/>
          </a:p>
          <a:p>
            <a:r>
              <a:rPr lang="da-DK" dirty="0"/>
              <a:t>Pas på de normative implikationer </a:t>
            </a:r>
          </a:p>
          <a:p>
            <a:endParaRPr lang="da-DK" dirty="0"/>
          </a:p>
        </p:txBody>
      </p:sp>
    </p:spTree>
    <p:extLst>
      <p:ext uri="{BB962C8B-B14F-4D97-AF65-F5344CB8AC3E}">
        <p14:creationId xmlns:p14="http://schemas.microsoft.com/office/powerpoint/2010/main" val="50872322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37206D12-B7CF-47DE-9E46-A67357892E95}"/>
              </a:ext>
            </a:extLst>
          </p:cNvPr>
          <p:cNvSpPr>
            <a:spLocks noGrp="1"/>
          </p:cNvSpPr>
          <p:nvPr>
            <p:ph type="body" sz="quarter" idx="10"/>
          </p:nvPr>
        </p:nvSpPr>
        <p:spPr/>
        <p:txBody>
          <a:bodyPr/>
          <a:lstStyle/>
          <a:p>
            <a:r>
              <a:rPr lang="da-DK" dirty="0"/>
              <a:t>Land-by distinktionen: etnocentrisme…</a:t>
            </a:r>
          </a:p>
        </p:txBody>
      </p:sp>
      <p:sp>
        <p:nvSpPr>
          <p:cNvPr id="3" name="Pladsholder til indhold 2">
            <a:extLst>
              <a:ext uri="{FF2B5EF4-FFF2-40B4-BE49-F238E27FC236}">
                <a16:creationId xmlns:a16="http://schemas.microsoft.com/office/drawing/2014/main" id="{C24D245F-7060-4CDD-9B74-EDBFB33D9898}"/>
              </a:ext>
            </a:extLst>
          </p:cNvPr>
          <p:cNvSpPr>
            <a:spLocks noGrp="1"/>
          </p:cNvSpPr>
          <p:nvPr>
            <p:ph sz="quarter" idx="11"/>
          </p:nvPr>
        </p:nvSpPr>
        <p:spPr/>
        <p:txBody>
          <a:bodyPr>
            <a:normAutofit/>
          </a:bodyPr>
          <a:lstStyle/>
          <a:p>
            <a:r>
              <a:rPr lang="da-DK" dirty="0"/>
              <a:t>Vi betragter ofte ”landet” som tilhørende fortiden. Det er gamle norm- og værdimønstre som har overlevet samfundets forandringsprocesser.</a:t>
            </a:r>
          </a:p>
          <a:p>
            <a:r>
              <a:rPr lang="da-DK" dirty="0"/>
              <a:t>”Landet” – et relikt, fortid, ”bagefter”</a:t>
            </a:r>
          </a:p>
          <a:p>
            <a:r>
              <a:rPr lang="da-DK" dirty="0"/>
              <a:t>”Byen”: foran, prime mover, moderne, </a:t>
            </a:r>
          </a:p>
          <a:p>
            <a:pPr marL="0" indent="0">
              <a:buNone/>
            </a:pPr>
            <a:endParaRPr lang="da-DK" dirty="0"/>
          </a:p>
          <a:p>
            <a:pPr marL="0" indent="0">
              <a:buNone/>
            </a:pPr>
            <a:r>
              <a:rPr lang="da-DK" b="1" dirty="0"/>
              <a:t>”Landet” og fremtiden</a:t>
            </a:r>
          </a:p>
          <a:p>
            <a:pPr marL="0" indent="0">
              <a:buNone/>
            </a:pPr>
            <a:r>
              <a:rPr lang="da-DK" dirty="0"/>
              <a:t>”Landet” kan gentænkes som en del af en progressiv samfundsvision, men det kræver nytænkning af institutioner og mange eksperimenter.</a:t>
            </a:r>
          </a:p>
          <a:p>
            <a:pPr marL="0" indent="0">
              <a:buNone/>
            </a:pPr>
            <a:r>
              <a:rPr lang="da-DK" dirty="0"/>
              <a:t>Hvad skal der til for udvikle ”landdistrikter” som tilvejebringer de sikkerhedsstrukturer, som unge har brug for?</a:t>
            </a:r>
          </a:p>
          <a:p>
            <a:endParaRPr lang="da-DK" dirty="0"/>
          </a:p>
          <a:p>
            <a:endParaRPr lang="da-DK" dirty="0"/>
          </a:p>
        </p:txBody>
      </p:sp>
    </p:spTree>
    <p:extLst>
      <p:ext uri="{BB962C8B-B14F-4D97-AF65-F5344CB8AC3E}">
        <p14:creationId xmlns:p14="http://schemas.microsoft.com/office/powerpoint/2010/main" val="106635239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tekst 1">
            <a:extLst>
              <a:ext uri="{FF2B5EF4-FFF2-40B4-BE49-F238E27FC236}">
                <a16:creationId xmlns:a16="http://schemas.microsoft.com/office/drawing/2014/main" id="{3835B53E-B741-4507-A49E-6E15E96DC6B2}"/>
              </a:ext>
            </a:extLst>
          </p:cNvPr>
          <p:cNvSpPr>
            <a:spLocks noGrp="1"/>
          </p:cNvSpPr>
          <p:nvPr>
            <p:ph type="body" sz="quarter" idx="10"/>
          </p:nvPr>
        </p:nvSpPr>
        <p:spPr/>
        <p:txBody>
          <a:bodyPr/>
          <a:lstStyle/>
          <a:p>
            <a:endParaRPr lang="da-DK" dirty="0"/>
          </a:p>
        </p:txBody>
      </p:sp>
      <p:sp>
        <p:nvSpPr>
          <p:cNvPr id="3" name="Pladsholder til indhold 2">
            <a:extLst>
              <a:ext uri="{FF2B5EF4-FFF2-40B4-BE49-F238E27FC236}">
                <a16:creationId xmlns:a16="http://schemas.microsoft.com/office/drawing/2014/main" id="{CC007A64-912C-4BA9-AE5D-744ABC2BA4FF}"/>
              </a:ext>
            </a:extLst>
          </p:cNvPr>
          <p:cNvSpPr>
            <a:spLocks noGrp="1"/>
          </p:cNvSpPr>
          <p:nvPr>
            <p:ph sz="quarter" idx="11"/>
          </p:nvPr>
        </p:nvSpPr>
        <p:spPr/>
        <p:txBody>
          <a:bodyPr/>
          <a:lstStyle/>
          <a:p>
            <a:pPr marL="0" indent="0">
              <a:buNone/>
            </a:pPr>
            <a:r>
              <a:rPr lang="da-DK" dirty="0"/>
              <a:t>To perspektiver:</a:t>
            </a:r>
          </a:p>
          <a:p>
            <a:pPr marL="0" indent="0">
              <a:buNone/>
            </a:pPr>
            <a:r>
              <a:rPr lang="da-DK" dirty="0"/>
              <a:t>1. Jeg ser bagud og begræder, at menneskehedens (især modernitetens) historie er en fortælling om kulturens forfald. Og det bliver kun værre jo længere frem i tiden, vi kommer. Vores verden indeholder dystopier en masse.</a:t>
            </a:r>
          </a:p>
          <a:p>
            <a:pPr marL="0" indent="0">
              <a:buNone/>
            </a:pPr>
            <a:r>
              <a:rPr lang="da-DK" dirty="0"/>
              <a:t>2. Samfundsudviklingen er med modernitetens fremvækst hoppet ind på et spor, der frembringer optimisme, velstand og gode utopier. </a:t>
            </a:r>
          </a:p>
          <a:p>
            <a:endParaRPr lang="da-DK" dirty="0"/>
          </a:p>
        </p:txBody>
      </p:sp>
    </p:spTree>
    <p:extLst>
      <p:ext uri="{BB962C8B-B14F-4D97-AF65-F5344CB8AC3E}">
        <p14:creationId xmlns:p14="http://schemas.microsoft.com/office/powerpoint/2010/main" val="214018800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da-DK" dirty="0"/>
              <a:t>Opgaven…</a:t>
            </a:r>
            <a:endParaRPr lang="en-US" dirty="0"/>
          </a:p>
        </p:txBody>
      </p:sp>
      <p:sp>
        <p:nvSpPr>
          <p:cNvPr id="3" name="Content Placeholder 2"/>
          <p:cNvSpPr>
            <a:spLocks noGrp="1"/>
          </p:cNvSpPr>
          <p:nvPr>
            <p:ph sz="quarter" idx="11"/>
          </p:nvPr>
        </p:nvSpPr>
        <p:spPr/>
        <p:txBody>
          <a:bodyPr/>
          <a:lstStyle/>
          <a:p>
            <a:pPr marL="0" indent="0">
              <a:buNone/>
            </a:pPr>
            <a:r>
              <a:rPr lang="da-DK" dirty="0"/>
              <a:t>bliver at undersøge ‘</a:t>
            </a:r>
            <a:r>
              <a:rPr lang="en-US" dirty="0" err="1"/>
              <a:t>befolkningens</a:t>
            </a:r>
            <a:r>
              <a:rPr lang="en-US" dirty="0"/>
              <a:t> </a:t>
            </a:r>
            <a:r>
              <a:rPr lang="en-US" dirty="0" err="1"/>
              <a:t>sikkerhedsproblemer</a:t>
            </a:r>
            <a:r>
              <a:rPr lang="en-US" dirty="0"/>
              <a:t>’</a:t>
            </a:r>
          </a:p>
          <a:p>
            <a:pPr marL="0" indent="0">
              <a:buNone/>
            </a:pPr>
            <a:endParaRPr lang="da-DK" dirty="0"/>
          </a:p>
          <a:p>
            <a:pPr marL="0" indent="0">
              <a:buNone/>
            </a:pPr>
            <a:r>
              <a:rPr lang="da-DK" dirty="0"/>
              <a:t>Hvem og hvordan løser man dem? Er ”landet” et sted, hvor der i disse år spores ny optimisme, og hvor adskillige familier overvejer stærk</a:t>
            </a:r>
          </a:p>
          <a:p>
            <a:pPr marL="0" indent="0">
              <a:buNone/>
            </a:pPr>
            <a:endParaRPr lang="da-DK" dirty="0"/>
          </a:p>
          <a:p>
            <a:pPr marL="0" indent="0">
              <a:buNone/>
            </a:pPr>
            <a:r>
              <a:rPr lang="da-DK" dirty="0"/>
              <a:t>Svaret vil sige en del om velfærd og velfærdsstat</a:t>
            </a:r>
            <a:endParaRPr lang="en-US" dirty="0"/>
          </a:p>
        </p:txBody>
      </p:sp>
    </p:spTree>
    <p:extLst>
      <p:ext uri="{BB962C8B-B14F-4D97-AF65-F5344CB8AC3E}">
        <p14:creationId xmlns:p14="http://schemas.microsoft.com/office/powerpoint/2010/main" val="64854498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r>
              <a:rPr lang="da-DK" dirty="0"/>
              <a:t>Sikkerhed kan produceres af disse fire institutioner</a:t>
            </a:r>
          </a:p>
        </p:txBody>
      </p:sp>
      <p:sp>
        <p:nvSpPr>
          <p:cNvPr id="3" name="Content Placeholder 2"/>
          <p:cNvSpPr>
            <a:spLocks noGrp="1"/>
          </p:cNvSpPr>
          <p:nvPr>
            <p:ph sz="quarter" idx="11"/>
          </p:nvPr>
        </p:nvSpPr>
        <p:spPr/>
        <p:txBody>
          <a:bodyPr>
            <a:normAutofit/>
          </a:bodyPr>
          <a:lstStyle/>
          <a:p>
            <a:pPr marL="536575" lvl="7" indent="0">
              <a:buNone/>
            </a:pPr>
            <a:endParaRPr lang="da-DK" dirty="0"/>
          </a:p>
          <a:p>
            <a:pPr marL="536575" lvl="7" indent="0">
              <a:buNone/>
            </a:pPr>
            <a:r>
              <a:rPr lang="da-DK" dirty="0"/>
              <a:t>			</a:t>
            </a:r>
            <a:r>
              <a:rPr lang="da-DK" sz="2400" dirty="0"/>
              <a:t>			staten</a:t>
            </a:r>
          </a:p>
          <a:p>
            <a:endParaRPr lang="da-DK" dirty="0"/>
          </a:p>
          <a:p>
            <a:endParaRPr lang="da-DK" dirty="0"/>
          </a:p>
          <a:p>
            <a:endParaRPr lang="da-DK" dirty="0"/>
          </a:p>
          <a:p>
            <a:pPr marL="0" indent="0">
              <a:buNone/>
            </a:pPr>
            <a:r>
              <a:rPr lang="da-DK" dirty="0"/>
              <a:t>		familien						civilsamfundet</a:t>
            </a:r>
          </a:p>
          <a:p>
            <a:endParaRPr lang="da-DK" dirty="0"/>
          </a:p>
          <a:p>
            <a:pPr marL="271462" lvl="1" indent="0">
              <a:buNone/>
            </a:pPr>
            <a:r>
              <a:rPr lang="da-DK" dirty="0"/>
              <a:t>					markedet</a:t>
            </a:r>
          </a:p>
          <a:p>
            <a:pPr marL="271462" lvl="1" indent="0">
              <a:buNone/>
            </a:pPr>
            <a:endParaRPr lang="da-DK" dirty="0"/>
          </a:p>
          <a:p>
            <a:pPr marL="271462" lvl="1" indent="0">
              <a:buNone/>
            </a:pPr>
            <a:r>
              <a:rPr lang="da-DK" dirty="0"/>
              <a:t>Der findes ingen faste barrierer eller grænser mellem disse fire institutioner. Grænserne flyder, dannes, nydannes og forandres hele tiden. I øjeblikket er vi vidne til at disse fire institutioner eksperimenterer i et forsøg på at finde nye løsningsmodeller-</a:t>
            </a:r>
          </a:p>
        </p:txBody>
      </p:sp>
      <p:cxnSp>
        <p:nvCxnSpPr>
          <p:cNvPr id="5" name="Straight Connector 4"/>
          <p:cNvCxnSpPr/>
          <p:nvPr/>
        </p:nvCxnSpPr>
        <p:spPr>
          <a:xfrm>
            <a:off x="6528048" y="1916832"/>
            <a:ext cx="1656184"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3359696" y="1988840"/>
            <a:ext cx="2448272" cy="936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83632" y="3501008"/>
            <a:ext cx="2592288"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7032104" y="3356992"/>
            <a:ext cx="1656184"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168008" y="2132856"/>
            <a:ext cx="0" cy="1800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3791744" y="3068960"/>
            <a:ext cx="4104456" cy="7200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91013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ED1A2C3C-2C60-4121-BEB7-9BBFE5388569}"/>
              </a:ext>
            </a:extLst>
          </p:cNvPr>
          <p:cNvSpPr>
            <a:spLocks noGrp="1"/>
          </p:cNvSpPr>
          <p:nvPr>
            <p:ph type="title"/>
          </p:nvPr>
        </p:nvSpPr>
        <p:spPr>
          <a:xfrm>
            <a:off x="643467" y="321734"/>
            <a:ext cx="10905066" cy="1135737"/>
          </a:xfrm>
        </p:spPr>
        <p:txBody>
          <a:bodyPr>
            <a:normAutofit/>
          </a:bodyPr>
          <a:lstStyle/>
          <a:p>
            <a:r>
              <a:rPr lang="da-DK" sz="3600"/>
              <a:t>‘landet’ og ‘landdistrikterne’ i lyset af velfærdsstatens udvikling</a:t>
            </a:r>
          </a:p>
        </p:txBody>
      </p:sp>
      <p:sp>
        <p:nvSpPr>
          <p:cNvPr id="3" name="Pladsholder til indhold 2">
            <a:extLst>
              <a:ext uri="{FF2B5EF4-FFF2-40B4-BE49-F238E27FC236}">
                <a16:creationId xmlns:a16="http://schemas.microsoft.com/office/drawing/2014/main" id="{E19A2FC6-0C43-465F-8607-80C73A78E1A4}"/>
              </a:ext>
            </a:extLst>
          </p:cNvPr>
          <p:cNvSpPr>
            <a:spLocks noGrp="1"/>
          </p:cNvSpPr>
          <p:nvPr>
            <p:ph idx="1"/>
          </p:nvPr>
        </p:nvSpPr>
        <p:spPr>
          <a:xfrm>
            <a:off x="643467" y="1782981"/>
            <a:ext cx="10905066" cy="4393982"/>
          </a:xfrm>
        </p:spPr>
        <p:txBody>
          <a:bodyPr>
            <a:normAutofit/>
          </a:bodyPr>
          <a:lstStyle/>
          <a:p>
            <a:pPr marL="0" indent="0">
              <a:buNone/>
            </a:pPr>
            <a:r>
              <a:rPr lang="da-DK" sz="2000" dirty="0"/>
              <a:t>Forelæsningens formål er:</a:t>
            </a:r>
          </a:p>
          <a:p>
            <a:r>
              <a:rPr lang="da-DK" sz="2000" dirty="0"/>
              <a:t> at præsentere en anderledes fortælling om den danske velfærdsstats udvikling siden slutningen af 1800-tallet og frem til i dag.</a:t>
            </a:r>
          </a:p>
          <a:p>
            <a:r>
              <a:rPr lang="da-DK" sz="2000" dirty="0"/>
              <a:t>At pege på hvordan ‘landet’ og ‘landdistrikter’ indgår som en del af den udvikling</a:t>
            </a:r>
          </a:p>
          <a:p>
            <a:r>
              <a:rPr lang="da-DK" sz="2000" dirty="0"/>
              <a:t>At præsentere tesen om, at statens opgave er at skabe sikkerhed for alle befolkningsgrupper</a:t>
            </a:r>
          </a:p>
          <a:p>
            <a:r>
              <a:rPr lang="da-DK" sz="2000" dirty="0"/>
              <a:t>At præsentere tesen om, at nye usikkerhedsformer udfordrer de unge og velfærdsstaten</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533079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1698171"/>
            <a:ext cx="3962061" cy="4516360"/>
          </a:xfrm>
        </p:spPr>
        <p:txBody>
          <a:bodyPr anchor="t">
            <a:normAutofit/>
          </a:bodyPr>
          <a:lstStyle/>
          <a:p>
            <a:r>
              <a:rPr lang="da-DK" sz="3600"/>
              <a:t>Tilbagevendende og nye udfordringer møder vi konstant..</a:t>
            </a:r>
            <a:endParaRPr lang="en-US" sz="3600"/>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5070020" y="1698170"/>
            <a:ext cx="6478513" cy="4516361"/>
          </a:xfrm>
        </p:spPr>
        <p:txBody>
          <a:bodyPr>
            <a:normAutofit/>
          </a:bodyPr>
          <a:lstStyle/>
          <a:p>
            <a:r>
              <a:rPr lang="da-DK" sz="2000"/>
              <a:t>Menneskets grundvilkår:</a:t>
            </a:r>
          </a:p>
          <a:p>
            <a:endParaRPr lang="da-DK" sz="2000"/>
          </a:p>
          <a:p>
            <a:r>
              <a:rPr lang="da-DK" sz="2000"/>
              <a:t>Usikkerhed</a:t>
            </a:r>
          </a:p>
          <a:p>
            <a:r>
              <a:rPr lang="da-DK" sz="2000"/>
              <a:t>Mistillid</a:t>
            </a:r>
          </a:p>
          <a:p>
            <a:r>
              <a:rPr lang="da-DK" sz="2000"/>
              <a:t>Angst (generel følelsesmæssig tilstand)</a:t>
            </a:r>
          </a:p>
          <a:p>
            <a:r>
              <a:rPr lang="da-DK" sz="2000"/>
              <a:t>Fare/frygt (frygten for et konkret objekt)</a:t>
            </a:r>
          </a:p>
          <a:p>
            <a:r>
              <a:rPr lang="da-DK" sz="2000"/>
              <a:t>Risici (producerer og fordeler det farlige og onde (risici))</a:t>
            </a:r>
          </a:p>
          <a:p>
            <a:endParaRPr lang="da-DK" sz="2000"/>
          </a:p>
          <a:p>
            <a:r>
              <a:rPr lang="da-DK" sz="2000"/>
              <a:t>Ontologisk usikkerhed/sikkerhed</a:t>
            </a:r>
            <a:endParaRPr lang="en-US" sz="2000"/>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533324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pPr marL="0" indent="0">
              <a:buNone/>
            </a:pPr>
            <a:r>
              <a:rPr lang="da-DK" dirty="0"/>
              <a:t>Ontological security – </a:t>
            </a:r>
            <a:r>
              <a:rPr lang="da-DK" dirty="0" err="1"/>
              <a:t>ontological</a:t>
            </a:r>
            <a:r>
              <a:rPr lang="da-DK" dirty="0"/>
              <a:t> </a:t>
            </a:r>
            <a:r>
              <a:rPr lang="da-DK" dirty="0" err="1"/>
              <a:t>insecurity</a:t>
            </a:r>
            <a:endParaRPr lang="da-DK" dirty="0"/>
          </a:p>
        </p:txBody>
      </p:sp>
      <p:graphicFrame>
        <p:nvGraphicFramePr>
          <p:cNvPr id="11" name="Content Placeholder 2">
            <a:extLst>
              <a:ext uri="{FF2B5EF4-FFF2-40B4-BE49-F238E27FC236}">
                <a16:creationId xmlns:a16="http://schemas.microsoft.com/office/drawing/2014/main" id="{27E8734A-0EFD-2E96-52DD-830A7E80F923}"/>
              </a:ext>
            </a:extLst>
          </p:cNvPr>
          <p:cNvGraphicFramePr>
            <a:graphicFrameLocks noGrp="1"/>
          </p:cNvGraphicFramePr>
          <p:nvPr>
            <p:ph sz="quarter" idx="11"/>
          </p:nvPr>
        </p:nvGraphicFramePr>
        <p:xfrm>
          <a:off x="527052" y="1124744"/>
          <a:ext cx="11137899" cy="5139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661276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da-DK" sz="3600" dirty="0"/>
              <a:t>Hvad kan  vi reducere usikkerhed, angst, fare og risici? Forskellige institutioner..</a:t>
            </a:r>
            <a:endParaRPr lang="en-US" sz="3600" dirty="0"/>
          </a:p>
        </p:txBody>
      </p:sp>
      <p:sp>
        <p:nvSpPr>
          <p:cNvPr id="3" name="Content Placeholder 2"/>
          <p:cNvSpPr>
            <a:spLocks noGrp="1"/>
          </p:cNvSpPr>
          <p:nvPr>
            <p:ph idx="1"/>
          </p:nvPr>
        </p:nvSpPr>
        <p:spPr>
          <a:xfrm>
            <a:off x="643467" y="1782981"/>
            <a:ext cx="10905066" cy="4393982"/>
          </a:xfrm>
        </p:spPr>
        <p:txBody>
          <a:bodyPr>
            <a:normAutofit/>
          </a:bodyPr>
          <a:lstStyle/>
          <a:p>
            <a:r>
              <a:rPr lang="da-DK" sz="2000" dirty="0"/>
              <a:t>Ildsjæle</a:t>
            </a:r>
          </a:p>
          <a:p>
            <a:r>
              <a:rPr lang="da-DK" sz="2000" dirty="0"/>
              <a:t>Filantroper</a:t>
            </a:r>
          </a:p>
          <a:p>
            <a:r>
              <a:rPr lang="da-DK" sz="2000" dirty="0"/>
              <a:t>Familien</a:t>
            </a:r>
          </a:p>
          <a:p>
            <a:r>
              <a:rPr lang="da-DK" sz="2000" dirty="0"/>
              <a:t>Fællesskaber (fx foreninger og bevægelser)</a:t>
            </a:r>
          </a:p>
          <a:p>
            <a:r>
              <a:rPr lang="da-DK" sz="2000" dirty="0"/>
              <a:t>Religion</a:t>
            </a:r>
          </a:p>
          <a:p>
            <a:r>
              <a:rPr lang="da-DK" sz="2000" dirty="0"/>
              <a:t>Marked (fx den privat praktiserende psykolog) (arbejde)</a:t>
            </a:r>
          </a:p>
          <a:p>
            <a:r>
              <a:rPr lang="da-DK" sz="2000" dirty="0"/>
              <a:t>Staten/kommunen (arbejde, overførselsindkomster)</a:t>
            </a:r>
          </a:p>
          <a:p>
            <a:r>
              <a:rPr lang="da-DK" sz="2000" dirty="0"/>
              <a:t>?</a:t>
            </a:r>
            <a:endParaRPr lang="en-US" sz="2000" dirty="0"/>
          </a:p>
          <a:p>
            <a:endParaRPr lang="da-DK" sz="2000" dirty="0"/>
          </a:p>
          <a:p>
            <a:pPr marL="0" indent="0">
              <a:buNone/>
            </a:pPr>
            <a:r>
              <a:rPr lang="da-DK" sz="2000" dirty="0"/>
              <a:t>Tese: Vi eksperimenterer os frem til løsninger!</a:t>
            </a:r>
            <a:endParaRPr lang="en-US"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815466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da-DK" sz="3600"/>
              <a:t>Menneskehedens historie handler om:</a:t>
            </a:r>
            <a:endParaRPr lang="en-US" sz="3600"/>
          </a:p>
        </p:txBody>
      </p:sp>
      <p:sp>
        <p:nvSpPr>
          <p:cNvPr id="3" name="Content Placeholder 2"/>
          <p:cNvSpPr>
            <a:spLocks noGrp="1"/>
          </p:cNvSpPr>
          <p:nvPr>
            <p:ph idx="1"/>
          </p:nvPr>
        </p:nvSpPr>
        <p:spPr>
          <a:xfrm>
            <a:off x="643467" y="1782981"/>
            <a:ext cx="10905066" cy="4393982"/>
          </a:xfrm>
        </p:spPr>
        <p:txBody>
          <a:bodyPr>
            <a:normAutofit/>
          </a:bodyPr>
          <a:lstStyle/>
          <a:p>
            <a:r>
              <a:rPr lang="da-DK" sz="2000"/>
              <a:t>Hvilke former for usikkerhed, farer, angst og risici dominerer på givne tidspunkter i historien?</a:t>
            </a:r>
          </a:p>
          <a:p>
            <a:r>
              <a:rPr lang="da-DK" sz="2000"/>
              <a:t>Hvilke institutioner og institutionelle løsninger produceres for at reducere angst og usikkerhed på givne tidspunkter i historien?</a:t>
            </a:r>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272449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da-DK" sz="3600"/>
              <a:t>Thomas Hobbes, Leviathan (1651) </a:t>
            </a:r>
            <a:endParaRPr lang="en-US" sz="3600"/>
          </a:p>
        </p:txBody>
      </p:sp>
      <p:sp>
        <p:nvSpPr>
          <p:cNvPr id="3" name="Content Placeholder 2"/>
          <p:cNvSpPr>
            <a:spLocks noGrp="1"/>
          </p:cNvSpPr>
          <p:nvPr>
            <p:ph idx="1"/>
          </p:nvPr>
        </p:nvSpPr>
        <p:spPr>
          <a:xfrm>
            <a:off x="643467" y="1782981"/>
            <a:ext cx="10905066" cy="4393982"/>
          </a:xfrm>
        </p:spPr>
        <p:txBody>
          <a:bodyPr>
            <a:normAutofit/>
          </a:bodyPr>
          <a:lstStyle/>
          <a:p>
            <a:pPr marL="0" indent="0">
              <a:buNone/>
            </a:pPr>
            <a:r>
              <a:rPr lang="da-DK" sz="2000"/>
              <a:t>”For ved kunst skabes den store LEVIATHAN, der kaldes ALMENVELLET eller STATEN (in latine CIVITAS), som ikke er andet end et Kunstigt Menneske, skønt større i skikkelse og stærkere end det Naturlige, til hvis beskyttelse og forsvar den var tænkt; og i den er Suverænitetet tænkt som en Kunstig </a:t>
            </a:r>
            <a:r>
              <a:rPr lang="da-DK" sz="2000" i="1"/>
              <a:t>Sjæl</a:t>
            </a:r>
            <a:r>
              <a:rPr lang="da-DK" sz="2000"/>
              <a:t>, der giver liv og bevægelse til hele legemet; </a:t>
            </a:r>
            <a:r>
              <a:rPr lang="da-DK" sz="2000" i="1"/>
              <a:t>Magistraterne</a:t>
            </a:r>
            <a:r>
              <a:rPr lang="da-DK" sz="2000"/>
              <a:t> og andre Dømmende og Udøvende </a:t>
            </a:r>
            <a:r>
              <a:rPr lang="da-DK" sz="2000" i="1"/>
              <a:t>Embedsmænd</a:t>
            </a:r>
            <a:r>
              <a:rPr lang="da-DK" sz="2000"/>
              <a:t> er </a:t>
            </a:r>
            <a:r>
              <a:rPr lang="da-DK" sz="2000" i="1"/>
              <a:t>kunstige Led</a:t>
            </a:r>
            <a:r>
              <a:rPr lang="da-DK" sz="2000"/>
              <a:t>; </a:t>
            </a:r>
            <a:r>
              <a:rPr lang="da-DK" sz="2000" i="1"/>
              <a:t>Belønning og Straf </a:t>
            </a:r>
            <a:r>
              <a:rPr lang="da-DK" sz="2000"/>
              <a:t>(hvorved alle led og lemmer er fæstnet til Suverænitetets sæde og således bevæges til at forrette deres pligt) er Nerver, der gør det samme i det Naturlige Legeme; </a:t>
            </a:r>
            <a:r>
              <a:rPr lang="da-DK" sz="2000" i="1"/>
              <a:t>Velstand</a:t>
            </a:r>
            <a:r>
              <a:rPr lang="da-DK" sz="2000"/>
              <a:t> og </a:t>
            </a:r>
            <a:r>
              <a:rPr lang="da-DK" sz="2000" i="1"/>
              <a:t>Rigdom</a:t>
            </a:r>
            <a:r>
              <a:rPr lang="da-DK" sz="2000"/>
              <a:t> i samtlige specifikke lemmer er styrken: </a:t>
            </a:r>
            <a:r>
              <a:rPr lang="da-DK" sz="2000" i="1"/>
              <a:t>Salus Populi </a:t>
            </a:r>
            <a:r>
              <a:rPr lang="da-DK" sz="2000"/>
              <a:t>(folks sikkerhed) er dens Ærinde; Rådgivere, der fortæller den om al ting, som det er gavnligt for den at vide, er Hukommelsen; Billighed og Love er en kunstig fornuft og vilje; Samdrægtighed er Sundhed; Oprør er sygdom, og Indbyrdes krig er død. Og endelig er Pagter og Traktater, som først skabte dette Politiske legeme, satte det sammen og forenede det, og som ligner Fiat, eller Lad os Skabe mennesket, som Gud udtalte ved skabelsen.</a:t>
            </a:r>
            <a:endParaRPr lang="en-US"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5458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43467" y="321734"/>
            <a:ext cx="10905066" cy="1135737"/>
          </a:xfrm>
        </p:spPr>
        <p:txBody>
          <a:bodyPr>
            <a:normAutofit/>
          </a:bodyPr>
          <a:lstStyle/>
          <a:p>
            <a:r>
              <a:rPr lang="da-DK" sz="3600"/>
              <a:t>Statens raison d’étre: Fra folkets (fysiske) sikkerhed til befolkningens ontologisk sikkerhed</a:t>
            </a:r>
            <a:endParaRPr lang="en-US" sz="3600"/>
          </a:p>
        </p:txBody>
      </p:sp>
      <p:sp>
        <p:nvSpPr>
          <p:cNvPr id="3" name="Content Placeholder 2"/>
          <p:cNvSpPr>
            <a:spLocks noGrp="1"/>
          </p:cNvSpPr>
          <p:nvPr>
            <p:ph idx="1"/>
          </p:nvPr>
        </p:nvSpPr>
        <p:spPr>
          <a:xfrm>
            <a:off x="643467" y="1782981"/>
            <a:ext cx="10905066" cy="4393982"/>
          </a:xfrm>
        </p:spPr>
        <p:txBody>
          <a:bodyPr>
            <a:normAutofit/>
          </a:bodyPr>
          <a:lstStyle/>
          <a:p>
            <a:r>
              <a:rPr lang="da-DK" sz="2000"/>
              <a:t>Statens udvikling fra 1600-tallet og videre frem (målsætning: fremme en stat, der dels handler proaktivt i forhold de væsentligste sikkerhedstrusler og udfordringer på et specifikt tidspunkt). </a:t>
            </a:r>
          </a:p>
          <a:p>
            <a:r>
              <a:rPr lang="da-DK" sz="2000"/>
              <a:t>Hvilken sikkerhedsstruktur og sikkerhedsprofil karakteriserer staten fra enevælden til konkurrencestaten?</a:t>
            </a:r>
            <a:endParaRPr lang="en-US" sz="200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831673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da-DK" dirty="0"/>
              <a:t>Den moderne stats udvikling</a:t>
            </a:r>
          </a:p>
        </p:txBody>
      </p:sp>
      <p:sp>
        <p:nvSpPr>
          <p:cNvPr id="3" name="Content Placeholder 2"/>
          <p:cNvSpPr>
            <a:spLocks noGrp="1"/>
          </p:cNvSpPr>
          <p:nvPr>
            <p:ph sz="quarter" idx="11"/>
          </p:nvPr>
        </p:nvSpPr>
        <p:spPr/>
        <p:txBody>
          <a:bodyPr>
            <a:normAutofit fontScale="92500" lnSpcReduction="10000"/>
          </a:bodyPr>
          <a:lstStyle/>
          <a:p>
            <a:r>
              <a:rPr lang="en-US" dirty="0"/>
              <a:t>Den </a:t>
            </a:r>
            <a:r>
              <a:rPr lang="en-US" dirty="0" err="1"/>
              <a:t>enevældige</a:t>
            </a:r>
            <a:r>
              <a:rPr lang="en-US" dirty="0"/>
              <a:t> stat (1660-1849)</a:t>
            </a:r>
          </a:p>
          <a:p>
            <a:r>
              <a:rPr lang="en-US" dirty="0"/>
              <a:t>Den </a:t>
            </a:r>
            <a:r>
              <a:rPr lang="en-US" dirty="0" err="1"/>
              <a:t>borgerlige-liberale</a:t>
            </a:r>
            <a:r>
              <a:rPr lang="en-US" dirty="0"/>
              <a:t> </a:t>
            </a:r>
            <a:r>
              <a:rPr lang="en-US" dirty="0" err="1"/>
              <a:t>nationalstat</a:t>
            </a:r>
            <a:r>
              <a:rPr lang="en-US" dirty="0"/>
              <a:t> (1849-1866)</a:t>
            </a:r>
            <a:endParaRPr lang="en-US" dirty="0">
              <a:highlight>
                <a:srgbClr val="FFFF00"/>
              </a:highlight>
            </a:endParaRPr>
          </a:p>
          <a:p>
            <a:r>
              <a:rPr lang="en-US" dirty="0"/>
              <a:t>Den </a:t>
            </a:r>
            <a:r>
              <a:rPr lang="en-US" dirty="0" err="1"/>
              <a:t>socialliberale</a:t>
            </a:r>
            <a:r>
              <a:rPr lang="en-US" dirty="0"/>
              <a:t> </a:t>
            </a:r>
            <a:r>
              <a:rPr lang="en-US" dirty="0" err="1"/>
              <a:t>nationalstat</a:t>
            </a:r>
            <a:r>
              <a:rPr lang="en-US" dirty="0"/>
              <a:t> (</a:t>
            </a:r>
            <a:r>
              <a:rPr lang="en-US" dirty="0" err="1"/>
              <a:t>hjælp</a:t>
            </a:r>
            <a:r>
              <a:rPr lang="en-US" dirty="0"/>
              <a:t> </a:t>
            </a:r>
            <a:r>
              <a:rPr lang="en-US" dirty="0" err="1"/>
              <a:t>til</a:t>
            </a:r>
            <a:r>
              <a:rPr lang="en-US" dirty="0"/>
              <a:t> </a:t>
            </a:r>
            <a:r>
              <a:rPr lang="en-US" dirty="0" err="1"/>
              <a:t>selvhjælp</a:t>
            </a:r>
            <a:r>
              <a:rPr lang="en-US" dirty="0"/>
              <a:t>) (1864-1901) (land-by)</a:t>
            </a:r>
          </a:p>
          <a:p>
            <a:r>
              <a:rPr lang="en-US" dirty="0"/>
              <a:t>Den social-</a:t>
            </a:r>
            <a:r>
              <a:rPr lang="en-US" dirty="0" err="1"/>
              <a:t>liberale</a:t>
            </a:r>
            <a:r>
              <a:rPr lang="en-US" dirty="0"/>
              <a:t> national- og </a:t>
            </a:r>
            <a:r>
              <a:rPr lang="en-US" dirty="0" err="1"/>
              <a:t>velfærdsstat</a:t>
            </a:r>
            <a:r>
              <a:rPr lang="en-US" dirty="0"/>
              <a:t> (1901-1956) (land-by)</a:t>
            </a:r>
          </a:p>
          <a:p>
            <a:r>
              <a:rPr lang="da-DK" dirty="0"/>
              <a:t>Den </a:t>
            </a:r>
            <a:r>
              <a:rPr lang="da-DK" dirty="0" err="1"/>
              <a:t>social-demokratiske</a:t>
            </a:r>
            <a:r>
              <a:rPr lang="da-DK" dirty="0"/>
              <a:t> velfærdsstat (skatte-finansieret – universelle rettigheder) (1956-1992) (Kold Krigsprojektet) (urbanisering)</a:t>
            </a:r>
          </a:p>
          <a:p>
            <a:r>
              <a:rPr lang="da-DK" dirty="0"/>
              <a:t>Nye udviklingstræk (konkurrencestat, markedsstaten, sikkerhedsstaten) (1992-2001, 2001-?)(Fra ret til pligt, fra ret til ansvar) (urbanisering/internationalisering)</a:t>
            </a:r>
          </a:p>
          <a:p>
            <a:endParaRPr lang="da-DK" dirty="0"/>
          </a:p>
          <a:p>
            <a:r>
              <a:rPr lang="da-DK" dirty="0"/>
              <a:t>Staten har skiftet karakter igennem denne periode – særligt med henblik på håndtering af sikkerhed – jeg-vi-følelse, jeg-vi-balancen udfordres i stigende grad</a:t>
            </a:r>
            <a:endParaRPr lang="en-US" dirty="0"/>
          </a:p>
          <a:p>
            <a:pPr marL="0" indent="0">
              <a:buNone/>
            </a:pPr>
            <a:endParaRPr lang="en-US" dirty="0"/>
          </a:p>
        </p:txBody>
      </p:sp>
    </p:spTree>
    <p:extLst>
      <p:ext uri="{BB962C8B-B14F-4D97-AF65-F5344CB8AC3E}">
        <p14:creationId xmlns:p14="http://schemas.microsoft.com/office/powerpoint/2010/main" val="1363159703"/>
      </p:ext>
    </p:extLst>
  </p:cSld>
  <p:clrMapOvr>
    <a:masterClrMapping/>
  </p:clrMapOvr>
  <p:transition/>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1479</TotalTime>
  <Words>1390</Words>
  <Application>Microsoft Office PowerPoint</Application>
  <PresentationFormat>Widescreen</PresentationFormat>
  <Paragraphs>121</Paragraphs>
  <Slides>18</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18</vt:i4>
      </vt:variant>
    </vt:vector>
  </HeadingPairs>
  <TitlesOfParts>
    <vt:vector size="22" baseType="lpstr">
      <vt:lpstr>Arial</vt:lpstr>
      <vt:lpstr>Calibri</vt:lpstr>
      <vt:lpstr>Calibri Light</vt:lpstr>
      <vt:lpstr>Office-tema</vt:lpstr>
      <vt:lpstr>Velfærdssamfund og velfærdsstat: eksperimenter i virkelighedens laboratorier</vt:lpstr>
      <vt:lpstr>‘landet’ og ‘landdistrikterne’ i lyset af velfærdsstatens udvikling</vt:lpstr>
      <vt:lpstr>Tilbagevendende og nye udfordringer møder vi konstant..</vt:lpstr>
      <vt:lpstr>PowerPoint-præsentation</vt:lpstr>
      <vt:lpstr>Hvad kan  vi reducere usikkerhed, angst, fare og risici? Forskellige institutioner..</vt:lpstr>
      <vt:lpstr>Menneskehedens historie handler om:</vt:lpstr>
      <vt:lpstr>Thomas Hobbes, Leviathan (1651) </vt:lpstr>
      <vt:lpstr>Statens raison d’étre: Fra folkets (fysiske) sikkerhed til befolkningens ontologisk sikkerhed</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Velfærdssamfund og velfærdsstat: eksperimenter i virkelighedens laboratorier</dc:title>
  <dc:creator>Lars Bo Kaspersen</dc:creator>
  <cp:lastModifiedBy>Lars Bo Kaspersen</cp:lastModifiedBy>
  <cp:revision>4</cp:revision>
  <dcterms:created xsi:type="dcterms:W3CDTF">2022-11-19T20:06:30Z</dcterms:created>
  <dcterms:modified xsi:type="dcterms:W3CDTF">2022-11-22T08:46:12Z</dcterms:modified>
</cp:coreProperties>
</file>