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 id="2147483653" r:id="rId4"/>
    <p:sldMasterId id="2147483654" r:id="rId5"/>
    <p:sldMasterId id="2147483655" r:id="rId6"/>
  </p:sldMasterIdLst>
  <p:notesMasterIdLst>
    <p:notesMasterId r:id="rId17"/>
  </p:notesMasterIdLst>
  <p:handoutMasterIdLst>
    <p:handoutMasterId r:id="rId18"/>
  </p:handoutMasterIdLst>
  <p:sldIdLst>
    <p:sldId id="327" r:id="rId7"/>
    <p:sldId id="330" r:id="rId8"/>
    <p:sldId id="331" r:id="rId9"/>
    <p:sldId id="329" r:id="rId10"/>
    <p:sldId id="333" r:id="rId11"/>
    <p:sldId id="334" r:id="rId12"/>
    <p:sldId id="336" r:id="rId13"/>
    <p:sldId id="335" r:id="rId14"/>
    <p:sldId id="337" r:id="rId15"/>
    <p:sldId id="312" r:id="rId16"/>
  </p:sldIdLst>
  <p:sldSz cx="9144000" cy="6858000" type="screen4x3"/>
  <p:notesSz cx="6669088" cy="9926638"/>
  <p:defaultTextStyle>
    <a:defPPr>
      <a:defRPr lang="da-DK"/>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3300"/>
    <a:srgbClr val="00FF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59429" autoAdjust="0"/>
  </p:normalViewPr>
  <p:slideViewPr>
    <p:cSldViewPr>
      <p:cViewPr varScale="1">
        <p:scale>
          <a:sx n="53" d="100"/>
          <a:sy n="53" d="100"/>
        </p:scale>
        <p:origin x="-21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538" y="-78"/>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da-DK"/>
          </a:p>
        </p:txBody>
      </p:sp>
      <p:sp>
        <p:nvSpPr>
          <p:cNvPr id="145411" name="Rectangle 3"/>
          <p:cNvSpPr>
            <a:spLocks noGrp="1" noChangeArrowheads="1"/>
          </p:cNvSpPr>
          <p:nvPr>
            <p:ph type="dt" sz="quarter"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fld id="{BCCDE798-8797-4BED-9385-201E1594E638}" type="datetimeFigureOut">
              <a:rPr lang="da-DK"/>
              <a:pPr>
                <a:defRPr/>
              </a:pPr>
              <a:t>31-03-2011</a:t>
            </a:fld>
            <a:endParaRPr lang="da-DK"/>
          </a:p>
        </p:txBody>
      </p:sp>
      <p:sp>
        <p:nvSpPr>
          <p:cNvPr id="145412" name="Rectangle 4"/>
          <p:cNvSpPr>
            <a:spLocks noGrp="1" noChangeArrowheads="1"/>
          </p:cNvSpPr>
          <p:nvPr>
            <p:ph type="ftr" sz="quarter" idx="2"/>
          </p:nvPr>
        </p:nvSpPr>
        <p:spPr bwMode="auto">
          <a:xfrm>
            <a:off x="0" y="9428163"/>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da-DK"/>
          </a:p>
        </p:txBody>
      </p:sp>
      <p:sp>
        <p:nvSpPr>
          <p:cNvPr id="145413" name="Rectangle 5"/>
          <p:cNvSpPr>
            <a:spLocks noGrp="1" noChangeArrowheads="1"/>
          </p:cNvSpPr>
          <p:nvPr>
            <p:ph type="sldNum" sz="quarter" idx="3"/>
          </p:nvPr>
        </p:nvSpPr>
        <p:spPr bwMode="auto">
          <a:xfrm>
            <a:off x="3778250" y="9428163"/>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6AA4D882-EE62-4329-8DDE-09040829C1A7}" type="slidenum">
              <a:rPr lang="da-DK"/>
              <a:pPr>
                <a:defRPr/>
              </a:pPr>
              <a:t>‹nr.›</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889250" cy="495300"/>
          </a:xfrm>
          <a:prstGeom prst="rect">
            <a:avLst/>
          </a:prstGeom>
          <a:noFill/>
          <a:ln w="9525">
            <a:noFill/>
            <a:miter lim="800000"/>
            <a:headEnd/>
            <a:tailEnd/>
          </a:ln>
        </p:spPr>
        <p:txBody>
          <a:bodyPr vert="horz" wrap="square" lIns="94531" tIns="47266" rIns="94531" bIns="47266" numCol="1" anchor="t" anchorCtr="0" compatLnSpc="1">
            <a:prstTxWarp prst="textNoShape">
              <a:avLst/>
            </a:prstTxWarp>
          </a:bodyPr>
          <a:lstStyle>
            <a:lvl1pPr defTabSz="873125">
              <a:defRPr sz="1200">
                <a:latin typeface="Arial" charset="0"/>
              </a:defRPr>
            </a:lvl1pPr>
          </a:lstStyle>
          <a:p>
            <a:pPr>
              <a:defRPr/>
            </a:pPr>
            <a:endParaRPr lang="da-DK"/>
          </a:p>
        </p:txBody>
      </p:sp>
      <p:sp>
        <p:nvSpPr>
          <p:cNvPr id="30723" name="Rectangle 3"/>
          <p:cNvSpPr>
            <a:spLocks noGrp="1" noChangeArrowheads="1"/>
          </p:cNvSpPr>
          <p:nvPr>
            <p:ph type="dt" idx="1"/>
          </p:nvPr>
        </p:nvSpPr>
        <p:spPr bwMode="auto">
          <a:xfrm>
            <a:off x="3778250" y="0"/>
            <a:ext cx="2889250" cy="495300"/>
          </a:xfrm>
          <a:prstGeom prst="rect">
            <a:avLst/>
          </a:prstGeom>
          <a:noFill/>
          <a:ln w="9525">
            <a:noFill/>
            <a:miter lim="800000"/>
            <a:headEnd/>
            <a:tailEnd/>
          </a:ln>
        </p:spPr>
        <p:txBody>
          <a:bodyPr vert="horz" wrap="square" lIns="94531" tIns="47266" rIns="94531" bIns="47266" numCol="1" anchor="t" anchorCtr="0" compatLnSpc="1">
            <a:prstTxWarp prst="textNoShape">
              <a:avLst/>
            </a:prstTxWarp>
          </a:bodyPr>
          <a:lstStyle>
            <a:lvl1pPr algn="r" defTabSz="873125">
              <a:defRPr sz="1200">
                <a:latin typeface="Arial" charset="0"/>
              </a:defRPr>
            </a:lvl1pPr>
          </a:lstStyle>
          <a:p>
            <a:pPr>
              <a:defRPr/>
            </a:pPr>
            <a:endParaRPr lang="da-DK"/>
          </a:p>
        </p:txBody>
      </p:sp>
      <p:sp>
        <p:nvSpPr>
          <p:cNvPr id="18436"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66750" y="4714875"/>
            <a:ext cx="5335588" cy="4467225"/>
          </a:xfrm>
          <a:prstGeom prst="rect">
            <a:avLst/>
          </a:prstGeom>
          <a:noFill/>
          <a:ln w="9525">
            <a:noFill/>
            <a:miter lim="800000"/>
            <a:headEnd/>
            <a:tailEnd/>
          </a:ln>
        </p:spPr>
        <p:txBody>
          <a:bodyPr vert="horz" wrap="square" lIns="94531" tIns="47266" rIns="94531" bIns="47266" numCol="1" anchor="t" anchorCtr="0" compatLnSpc="1">
            <a:prstTxWarp prst="textNoShape">
              <a:avLst/>
            </a:prstTxWarp>
          </a:bodyPr>
          <a:lstStyle/>
          <a:p>
            <a:pPr lvl="0"/>
            <a:r>
              <a:rPr lang="da-DK" noProof="0" smtClean="0"/>
              <a:t>Click to edit Master text styles</a:t>
            </a:r>
          </a:p>
          <a:p>
            <a:pPr lvl="1"/>
            <a:r>
              <a:rPr lang="da-DK" noProof="0" smtClean="0"/>
              <a:t>Second level</a:t>
            </a:r>
          </a:p>
          <a:p>
            <a:pPr lvl="2"/>
            <a:r>
              <a:rPr lang="da-DK" noProof="0" smtClean="0"/>
              <a:t>Third level</a:t>
            </a:r>
          </a:p>
          <a:p>
            <a:pPr lvl="3"/>
            <a:r>
              <a:rPr lang="da-DK" noProof="0" smtClean="0"/>
              <a:t>Fourth level</a:t>
            </a:r>
          </a:p>
          <a:p>
            <a:pPr lvl="4"/>
            <a:r>
              <a:rPr lang="da-DK" noProof="0" smtClean="0"/>
              <a:t>Fifth level</a:t>
            </a:r>
          </a:p>
        </p:txBody>
      </p:sp>
      <p:sp>
        <p:nvSpPr>
          <p:cNvPr id="30726" name="Rectangle 6"/>
          <p:cNvSpPr>
            <a:spLocks noGrp="1" noChangeArrowheads="1"/>
          </p:cNvSpPr>
          <p:nvPr>
            <p:ph type="ftr" sz="quarter" idx="4"/>
          </p:nvPr>
        </p:nvSpPr>
        <p:spPr bwMode="auto">
          <a:xfrm>
            <a:off x="0" y="9429750"/>
            <a:ext cx="2889250" cy="495300"/>
          </a:xfrm>
          <a:prstGeom prst="rect">
            <a:avLst/>
          </a:prstGeom>
          <a:noFill/>
          <a:ln w="9525">
            <a:noFill/>
            <a:miter lim="800000"/>
            <a:headEnd/>
            <a:tailEnd/>
          </a:ln>
        </p:spPr>
        <p:txBody>
          <a:bodyPr vert="horz" wrap="square" lIns="94531" tIns="47266" rIns="94531" bIns="47266" numCol="1" anchor="b" anchorCtr="0" compatLnSpc="1">
            <a:prstTxWarp prst="textNoShape">
              <a:avLst/>
            </a:prstTxWarp>
          </a:bodyPr>
          <a:lstStyle>
            <a:lvl1pPr defTabSz="873125">
              <a:defRPr sz="1200">
                <a:latin typeface="Arial" charset="0"/>
              </a:defRPr>
            </a:lvl1pPr>
          </a:lstStyle>
          <a:p>
            <a:pPr>
              <a:defRPr/>
            </a:pPr>
            <a:endParaRPr lang="da-DK"/>
          </a:p>
        </p:txBody>
      </p:sp>
      <p:sp>
        <p:nvSpPr>
          <p:cNvPr id="30727" name="Rectangle 7"/>
          <p:cNvSpPr>
            <a:spLocks noGrp="1" noChangeArrowheads="1"/>
          </p:cNvSpPr>
          <p:nvPr>
            <p:ph type="sldNum" sz="quarter" idx="5"/>
          </p:nvPr>
        </p:nvSpPr>
        <p:spPr bwMode="auto">
          <a:xfrm>
            <a:off x="3778250" y="9429750"/>
            <a:ext cx="2889250" cy="495300"/>
          </a:xfrm>
          <a:prstGeom prst="rect">
            <a:avLst/>
          </a:prstGeom>
          <a:noFill/>
          <a:ln w="9525">
            <a:noFill/>
            <a:miter lim="800000"/>
            <a:headEnd/>
            <a:tailEnd/>
          </a:ln>
        </p:spPr>
        <p:txBody>
          <a:bodyPr vert="horz" wrap="square" lIns="94531" tIns="47266" rIns="94531" bIns="47266" numCol="1" anchor="b" anchorCtr="0" compatLnSpc="1">
            <a:prstTxWarp prst="textNoShape">
              <a:avLst/>
            </a:prstTxWarp>
          </a:bodyPr>
          <a:lstStyle>
            <a:lvl1pPr algn="r" defTabSz="873125">
              <a:defRPr sz="1200">
                <a:latin typeface="Arial" charset="0"/>
              </a:defRPr>
            </a:lvl1pPr>
          </a:lstStyle>
          <a:p>
            <a:pPr>
              <a:defRPr/>
            </a:pPr>
            <a:fld id="{CECCCAB8-5B46-4627-9B14-8BBDDE699886}" type="slidenum">
              <a:rPr lang="da-DK"/>
              <a:pPr>
                <a:defRPr/>
              </a:pPr>
              <a:t>‹nr.›</a:t>
            </a:fld>
            <a:endParaRPr lang="da-DK"/>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a:ln/>
        </p:spPr>
        <p:txBody>
          <a:bodyPr/>
          <a:lstStyle/>
          <a:p>
            <a:endParaRPr lang="da-DK" dirty="0" smtClean="0"/>
          </a:p>
          <a:p>
            <a:endParaRPr lang="da-DK" dirty="0" smtClean="0"/>
          </a:p>
          <a:p>
            <a:endParaRPr lang="da-DK" baseline="0" dirty="0" smtClean="0"/>
          </a:p>
          <a:p>
            <a:endParaRPr lang="da-DK"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fontScale="85000" lnSpcReduction="10000"/>
          </a:bodyPr>
          <a:lstStyle/>
          <a:p>
            <a:endParaRPr lang="da-DK" dirty="0" smtClean="0"/>
          </a:p>
          <a:p>
            <a:endParaRPr lang="da-DK" dirty="0" smtClean="0"/>
          </a:p>
          <a:p>
            <a:endParaRPr lang="da-DK" dirty="0"/>
          </a:p>
        </p:txBody>
      </p:sp>
      <p:sp>
        <p:nvSpPr>
          <p:cNvPr id="4" name="Pladsholder til diasnummer 3"/>
          <p:cNvSpPr>
            <a:spLocks noGrp="1"/>
          </p:cNvSpPr>
          <p:nvPr>
            <p:ph type="sldNum" sz="quarter" idx="10"/>
          </p:nvPr>
        </p:nvSpPr>
        <p:spPr/>
        <p:txBody>
          <a:bodyPr/>
          <a:lstStyle/>
          <a:p>
            <a:pPr>
              <a:defRPr/>
            </a:pPr>
            <a:fld id="{CECCCAB8-5B46-4627-9B14-8BBDDE699886}" type="slidenum">
              <a:rPr lang="da-DK" smtClean="0"/>
              <a:pPr>
                <a:defRPr/>
              </a:pPr>
              <a:t>2</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a:noFill/>
          <a:ln/>
        </p:spPr>
        <p:txBody>
          <a:bodyPr/>
          <a:lstStyle/>
          <a:p>
            <a:endParaRPr lang="da-DK"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r>
              <a:rPr lang="da-DK" dirty="0" smtClean="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p:spPr>
        <p:txBody>
          <a:bodyPr/>
          <a:lstStyle/>
          <a:p>
            <a:pPr marL="228600" indent="-228600"/>
            <a:endParaRPr lang="da-DK" sz="10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a:noFill/>
          <a:ln/>
        </p:spPr>
        <p:txBody>
          <a:bodyPr/>
          <a:lstStyle/>
          <a:p>
            <a:r>
              <a:rPr lang="da-DK" dirty="0" smtClean="0"/>
              <a:t>Læs højt</a:t>
            </a:r>
            <a:r>
              <a:rPr lang="da-DK" sz="1400" dirty="0" smtClean="0"/>
              <a:t>:</a:t>
            </a:r>
            <a:endParaRPr lang="da-DK" dirty="0" smtClean="0"/>
          </a:p>
          <a:p>
            <a:r>
              <a:rPr lang="da-DK" dirty="0" smtClean="0"/>
              <a:t>I modsætning til Janne betegner Kalle denne risikoadfærd som dum og som et udtryk for uopmærksomhed. Men samtidig er der en lyst forbundet med at fortælle den blodige historie. Det er ret tydeligt både i interviewet med kokkene og med elektrikerne i øvrigt - at det at kunne fortælle blodige historier om ulykker, er ligesom et godt gys (der grines for eksempel tit i interviewene). Det er tydeligvis forbundet med en vis social anerkendelse at kunne fortælle den slags historier, en anerkendelse  dels hænger sammen med faglig identitet og  med maskulinitet. </a:t>
            </a:r>
          </a:p>
          <a:p>
            <a:r>
              <a:rPr lang="da-DK" dirty="0" smtClean="0"/>
              <a:t>Ud over hierarki, arbejdspladskultur og handler unges forhold til risiko altså også om faglig identitetsproduktion og om kønsidentitetsdannelse.</a:t>
            </a:r>
          </a:p>
          <a:p>
            <a:endParaRPr lang="da-DK" dirty="0" smtClean="0"/>
          </a:p>
          <a:p>
            <a:r>
              <a:rPr lang="da-DK" dirty="0" smtClean="0"/>
              <a:t>Det der generelt kendetegner kokkefaget er blandt andet, at alle de unge betragter det som nødvendigt at være forberedt på skader og farlige situationer, fordi det er en helt integreret del af kokkefaget konstant at brænde sig og at skære sig (lidt af en finger det har jeg tit gjort). De siger nærmest samstemmende, at man som kok må være parat til skader og der er da også virkelig mange fortællinger om forbrændinger, uheld med knive, glatte gulve og tunge gryder.</a:t>
            </a:r>
          </a:p>
          <a:p>
            <a:endParaRPr lang="da-DK" dirty="0" smtClean="0"/>
          </a:p>
          <a:p>
            <a:r>
              <a:rPr lang="da-DK" dirty="0" smtClean="0"/>
              <a:t>Nu</a:t>
            </a:r>
            <a:r>
              <a:rPr lang="da-DK" baseline="0" dirty="0" smtClean="0"/>
              <a:t> har jeg givet 3 eksempler som er karakteristiske for hvordan unge forholder sig til risiko i arbejdet inden af dem udpeger det at være ’ung’ som noget der i sig selv er risikobetonet. Og det gælder også for resten af de interviews jeg har lavet. Det står i skarp kontrast til det billede der tegner sig når jeg interviewet ledelsesrepræsentanter indenfor de samme brancher, om det samme emne. I de interview tegner der sig  et helt andet billede som kan summeres op med den her tegning.</a:t>
            </a:r>
            <a:endParaRPr lang="da-DK" dirty="0" smtClean="0"/>
          </a:p>
          <a:p>
            <a:endParaRPr lang="da-DK"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lnSpcReduction="10000"/>
          </a:bodyPr>
          <a:lstStyle/>
          <a:p>
            <a:endParaRPr lang="da-DK" dirty="0" smtClean="0"/>
          </a:p>
          <a:p>
            <a:endParaRPr lang="da-DK" dirty="0"/>
          </a:p>
        </p:txBody>
      </p:sp>
      <p:sp>
        <p:nvSpPr>
          <p:cNvPr id="4" name="Pladsholder til diasnummer 3"/>
          <p:cNvSpPr>
            <a:spLocks noGrp="1"/>
          </p:cNvSpPr>
          <p:nvPr>
            <p:ph type="sldNum" sz="quarter" idx="10"/>
          </p:nvPr>
        </p:nvSpPr>
        <p:spPr/>
        <p:txBody>
          <a:bodyPr/>
          <a:lstStyle/>
          <a:p>
            <a:pPr>
              <a:defRPr/>
            </a:pPr>
            <a:fld id="{EECD9025-8DB9-403D-B0CA-41487A50F014}" type="slidenum">
              <a:rPr lang="da-DK" smtClean="0"/>
              <a:pPr>
                <a:defRPr/>
              </a:pPr>
              <a:t>7</a:t>
            </a:fld>
            <a:endParaRPr lang="da-D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lnSpcReduction="10000"/>
          </a:bodyPr>
          <a:lstStyle/>
          <a:p>
            <a:endParaRPr lang="da-DK" dirty="0"/>
          </a:p>
        </p:txBody>
      </p:sp>
      <p:sp>
        <p:nvSpPr>
          <p:cNvPr id="4" name="Pladsholder til diasnummer 3"/>
          <p:cNvSpPr>
            <a:spLocks noGrp="1"/>
          </p:cNvSpPr>
          <p:nvPr>
            <p:ph type="sldNum" sz="quarter" idx="10"/>
          </p:nvPr>
        </p:nvSpPr>
        <p:spPr/>
        <p:txBody>
          <a:bodyPr/>
          <a:lstStyle/>
          <a:p>
            <a:pPr>
              <a:defRPr/>
            </a:pPr>
            <a:fld id="{CECCCAB8-5B46-4627-9B14-8BBDDE699886}" type="slidenum">
              <a:rPr lang="da-DK" smtClean="0"/>
              <a:pPr>
                <a:defRPr/>
              </a:pPr>
              <a:t>8</a:t>
            </a:fld>
            <a:endParaRPr lang="da-D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endParaRPr lang="da-DK"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EE875532-30DE-4A3E-8C5F-C6EE24E39DC3}" type="datetime1">
              <a:rPr lang="da-DK"/>
              <a:pPr>
                <a:defRPr/>
              </a:pPr>
              <a:t>31-03-2011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6" name="Rectangle 6"/>
          <p:cNvSpPr>
            <a:spLocks noGrp="1" noChangeArrowheads="1"/>
          </p:cNvSpPr>
          <p:nvPr>
            <p:ph type="sldNum" sz="quarter" idx="12"/>
          </p:nvPr>
        </p:nvSpPr>
        <p:spPr>
          <a:ln/>
        </p:spPr>
        <p:txBody>
          <a:bodyPr/>
          <a:lstStyle>
            <a:lvl1pPr>
              <a:defRPr/>
            </a:lvl1pPr>
          </a:lstStyle>
          <a:p>
            <a:pPr>
              <a:defRPr/>
            </a:pPr>
            <a:fld id="{EF63B325-F917-46E0-8E39-E61BA00143EB}" type="slidenum">
              <a:rPr lang="en-GB"/>
              <a:pPr>
                <a:defRPr/>
              </a:pPr>
              <a:t>‹nr.›</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272A7F40-DAA8-468C-9BD9-85A5F04CBB12}" type="datetime1">
              <a:rPr lang="da-DK"/>
              <a:pPr>
                <a:defRPr/>
              </a:pPr>
              <a:t>31-03-2011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6" name="Rectangle 6"/>
          <p:cNvSpPr>
            <a:spLocks noGrp="1" noChangeArrowheads="1"/>
          </p:cNvSpPr>
          <p:nvPr>
            <p:ph type="sldNum" sz="quarter" idx="12"/>
          </p:nvPr>
        </p:nvSpPr>
        <p:spPr>
          <a:ln/>
        </p:spPr>
        <p:txBody>
          <a:bodyPr/>
          <a:lstStyle>
            <a:lvl1pPr>
              <a:defRPr/>
            </a:lvl1pPr>
          </a:lstStyle>
          <a:p>
            <a:pPr>
              <a:defRPr/>
            </a:pPr>
            <a:fld id="{9D940BFA-5948-426A-B057-49FAE95FD92E}" type="slidenum">
              <a:rPr lang="en-GB"/>
              <a:pPr>
                <a:defRPr/>
              </a:pPr>
              <a:t>‹nr.›</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5" y="1285875"/>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38" y="1285875"/>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D7A5057B-2C9C-4A61-A7FB-AA895108CC08}" type="datetime1">
              <a:rPr lang="da-DK"/>
              <a:pPr>
                <a:defRPr/>
              </a:pPr>
              <a:t>31-03-2011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6" name="Rectangle 6"/>
          <p:cNvSpPr>
            <a:spLocks noGrp="1" noChangeArrowheads="1"/>
          </p:cNvSpPr>
          <p:nvPr>
            <p:ph type="sldNum" sz="quarter" idx="12"/>
          </p:nvPr>
        </p:nvSpPr>
        <p:spPr>
          <a:ln/>
        </p:spPr>
        <p:txBody>
          <a:bodyPr/>
          <a:lstStyle>
            <a:lvl1pPr>
              <a:defRPr/>
            </a:lvl1pPr>
          </a:lstStyle>
          <a:p>
            <a:pPr>
              <a:defRPr/>
            </a:pPr>
            <a:fld id="{1C8159B1-4F70-476F-81A2-DD091094E0B5}" type="slidenum">
              <a:rPr lang="en-GB"/>
              <a:pPr>
                <a:defRPr/>
              </a:pPr>
              <a:t>‹nr.›</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0D7E7EEA-6623-446C-9F73-1DBF4F9DCABF}" type="datetime1">
              <a:rPr lang="da-DK"/>
              <a:pPr>
                <a:defRPr/>
              </a:pPr>
              <a:t>31-03-2011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6" name="Rectangle 6"/>
          <p:cNvSpPr>
            <a:spLocks noGrp="1" noChangeArrowheads="1"/>
          </p:cNvSpPr>
          <p:nvPr>
            <p:ph type="sldNum" sz="quarter" idx="12"/>
          </p:nvPr>
        </p:nvSpPr>
        <p:spPr>
          <a:ln/>
        </p:spPr>
        <p:txBody>
          <a:bodyPr/>
          <a:lstStyle>
            <a:lvl1pPr>
              <a:defRPr/>
            </a:lvl1pPr>
          </a:lstStyle>
          <a:p>
            <a:pPr>
              <a:defRPr/>
            </a:pPr>
            <a:fld id="{5FCAFE7D-4C56-474A-B331-2C43F81E1118}" type="slidenum">
              <a:rPr lang="en-GB"/>
              <a:pPr>
                <a:defRPr/>
              </a:pPr>
              <a:t>‹nr.›</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5" y="1285875"/>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38" y="1285875"/>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Noemi Katznelson, nka@dpu.dkwww.cefu.dk</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4"/>
          <p:cNvSpPr>
            <a:spLocks noGrp="1"/>
          </p:cNvSpPr>
          <p:nvPr>
            <p:ph type="dt" sz="half" idx="10"/>
          </p:nvPr>
        </p:nvSpPr>
        <p:spPr>
          <a:ln/>
        </p:spPr>
        <p:txBody>
          <a:bodyPr/>
          <a:lstStyle>
            <a:lvl1pPr>
              <a:defRPr/>
            </a:lvl1pPr>
          </a:lstStyle>
          <a:p>
            <a:pPr>
              <a:defRPr/>
            </a:pPr>
            <a:fld id="{5A2C36DA-46D2-45DC-AAB1-736089AEAC43}"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6087E5A4-1453-4F2C-9ABE-1C77B3244F08}" type="slidenum">
              <a:rPr lang="en-GB"/>
              <a:pPr>
                <a:defRPr/>
              </a:pPr>
              <a:t>‹nr.›</a:t>
            </a:fld>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fld id="{C4394E0E-66BD-4EB8-AFAC-3CDC18C4BE33}"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832F0DD8-D504-4512-B037-60D93FC3D93A}" type="slidenum">
              <a:rPr lang="en-GB"/>
              <a:pPr>
                <a:defRPr/>
              </a:pPr>
              <a:t>‹nr.›</a:t>
            </a:fld>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4"/>
          <p:cNvSpPr>
            <a:spLocks noGrp="1"/>
          </p:cNvSpPr>
          <p:nvPr>
            <p:ph type="dt" sz="half" idx="10"/>
          </p:nvPr>
        </p:nvSpPr>
        <p:spPr>
          <a:ln/>
        </p:spPr>
        <p:txBody>
          <a:bodyPr/>
          <a:lstStyle>
            <a:lvl1pPr>
              <a:defRPr/>
            </a:lvl1pPr>
          </a:lstStyle>
          <a:p>
            <a:pPr>
              <a:defRPr/>
            </a:pPr>
            <a:fld id="{F23CCA0F-BA8B-4D28-9E42-6445E71ADD62}"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134AF479-AEA3-458D-A8DF-A0F84DC732E2}" type="slidenum">
              <a:rPr lang="en-GB"/>
              <a:pPr>
                <a:defRPr/>
              </a:pPr>
              <a:t>‹nr.›</a:t>
            </a:fld>
            <a:endParaRPr lang="en-GB"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a:ln/>
        </p:spPr>
        <p:txBody>
          <a:bodyPr/>
          <a:lstStyle>
            <a:lvl1pPr>
              <a:defRPr/>
            </a:lvl1pPr>
          </a:lstStyle>
          <a:p>
            <a:pPr>
              <a:defRPr/>
            </a:pPr>
            <a:fld id="{BD60AEEA-C05D-4071-9711-8DC6662A9303}" type="datetime1">
              <a:rPr lang="da-DK"/>
              <a:pPr>
                <a:defRPr/>
              </a:pPr>
              <a:t>31-03-2011</a:t>
            </a:fld>
            <a:endParaRPr lang="en-GB"/>
          </a:p>
        </p:txBody>
      </p:sp>
      <p:sp>
        <p:nvSpPr>
          <p:cNvPr id="6"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6"/>
          <p:cNvSpPr>
            <a:spLocks noGrp="1"/>
          </p:cNvSpPr>
          <p:nvPr>
            <p:ph type="sldNum" sz="quarter" idx="12"/>
          </p:nvPr>
        </p:nvSpPr>
        <p:spPr>
          <a:ln/>
        </p:spPr>
        <p:txBody>
          <a:bodyPr/>
          <a:lstStyle>
            <a:lvl1pPr>
              <a:defRPr/>
            </a:lvl1pPr>
          </a:lstStyle>
          <a:p>
            <a:pPr>
              <a:defRPr/>
            </a:pPr>
            <a:fld id="{918AFD40-2CAF-4758-BB0B-6ED834C9C82F}" type="slidenum">
              <a:rPr lang="en-GB"/>
              <a:pPr>
                <a:defRPr/>
              </a:pPr>
              <a:t>‹nr.›</a:t>
            </a:fld>
            <a:endParaRPr lang="en-GB"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4"/>
          <p:cNvSpPr>
            <a:spLocks noGrp="1"/>
          </p:cNvSpPr>
          <p:nvPr>
            <p:ph type="dt" sz="half" idx="10"/>
          </p:nvPr>
        </p:nvSpPr>
        <p:spPr>
          <a:ln/>
        </p:spPr>
        <p:txBody>
          <a:bodyPr/>
          <a:lstStyle>
            <a:lvl1pPr>
              <a:defRPr/>
            </a:lvl1pPr>
          </a:lstStyle>
          <a:p>
            <a:pPr>
              <a:defRPr/>
            </a:pPr>
            <a:fld id="{4CE3D9D7-0A9F-45B3-A20C-4BB05A8C471C}" type="datetime1">
              <a:rPr lang="da-DK"/>
              <a:pPr>
                <a:defRPr/>
              </a:pPr>
              <a:t>31-03-2011</a:t>
            </a:fld>
            <a:endParaRPr lang="en-GB"/>
          </a:p>
        </p:txBody>
      </p:sp>
      <p:sp>
        <p:nvSpPr>
          <p:cNvPr id="8"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9" name="Pladsholder til diasnummer 6"/>
          <p:cNvSpPr>
            <a:spLocks noGrp="1"/>
          </p:cNvSpPr>
          <p:nvPr>
            <p:ph type="sldNum" sz="quarter" idx="12"/>
          </p:nvPr>
        </p:nvSpPr>
        <p:spPr>
          <a:ln/>
        </p:spPr>
        <p:txBody>
          <a:bodyPr/>
          <a:lstStyle>
            <a:lvl1pPr>
              <a:defRPr/>
            </a:lvl1pPr>
          </a:lstStyle>
          <a:p>
            <a:pPr>
              <a:defRPr/>
            </a:pPr>
            <a:fld id="{437BBFD2-7668-441F-B70A-0DCA05B2660E}" type="slidenum">
              <a:rPr lang="en-GB"/>
              <a:pPr>
                <a:defRPr/>
              </a:pPr>
              <a:t>‹nr.›</a:t>
            </a:fld>
            <a:endParaRPr lang="en-GB"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4"/>
          <p:cNvSpPr>
            <a:spLocks noGrp="1"/>
          </p:cNvSpPr>
          <p:nvPr>
            <p:ph type="dt" sz="half" idx="10"/>
          </p:nvPr>
        </p:nvSpPr>
        <p:spPr>
          <a:ln/>
        </p:spPr>
        <p:txBody>
          <a:bodyPr/>
          <a:lstStyle>
            <a:lvl1pPr>
              <a:defRPr/>
            </a:lvl1pPr>
          </a:lstStyle>
          <a:p>
            <a:pPr>
              <a:defRPr/>
            </a:pPr>
            <a:fld id="{28C35D1F-BA7D-4414-8067-15ACB2C86911}" type="datetime1">
              <a:rPr lang="da-DK"/>
              <a:pPr>
                <a:defRPr/>
              </a:pPr>
              <a:t>31-03-2011</a:t>
            </a:fld>
            <a:endParaRPr lang="en-GB"/>
          </a:p>
        </p:txBody>
      </p:sp>
      <p:sp>
        <p:nvSpPr>
          <p:cNvPr id="4"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5" name="Pladsholder til diasnummer 6"/>
          <p:cNvSpPr>
            <a:spLocks noGrp="1"/>
          </p:cNvSpPr>
          <p:nvPr>
            <p:ph type="sldNum" sz="quarter" idx="12"/>
          </p:nvPr>
        </p:nvSpPr>
        <p:spPr>
          <a:ln/>
        </p:spPr>
        <p:txBody>
          <a:bodyPr/>
          <a:lstStyle>
            <a:lvl1pPr>
              <a:defRPr/>
            </a:lvl1pPr>
          </a:lstStyle>
          <a:p>
            <a:pPr>
              <a:defRPr/>
            </a:pPr>
            <a:fld id="{64794E45-740E-4A15-A737-71A857D1C1FC}" type="slidenum">
              <a:rPr lang="en-GB"/>
              <a:pPr>
                <a:defRPr/>
              </a:pPr>
              <a:t>‹nr.›</a:t>
            </a:fld>
            <a:endParaRPr lang="en-GB"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4"/>
          <p:cNvSpPr>
            <a:spLocks noGrp="1"/>
          </p:cNvSpPr>
          <p:nvPr>
            <p:ph type="dt" sz="half" idx="10"/>
          </p:nvPr>
        </p:nvSpPr>
        <p:spPr>
          <a:ln/>
        </p:spPr>
        <p:txBody>
          <a:bodyPr/>
          <a:lstStyle>
            <a:lvl1pPr>
              <a:defRPr/>
            </a:lvl1pPr>
          </a:lstStyle>
          <a:p>
            <a:pPr>
              <a:defRPr/>
            </a:pPr>
            <a:fld id="{0A81FFB8-7C4A-48AC-B861-665AFF7756C5}" type="datetime1">
              <a:rPr lang="da-DK"/>
              <a:pPr>
                <a:defRPr/>
              </a:pPr>
              <a:t>31-03-2011</a:t>
            </a:fld>
            <a:endParaRPr lang="en-GB"/>
          </a:p>
        </p:txBody>
      </p:sp>
      <p:sp>
        <p:nvSpPr>
          <p:cNvPr id="3"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4" name="Pladsholder til diasnummer 6"/>
          <p:cNvSpPr>
            <a:spLocks noGrp="1"/>
          </p:cNvSpPr>
          <p:nvPr>
            <p:ph type="sldNum" sz="quarter" idx="12"/>
          </p:nvPr>
        </p:nvSpPr>
        <p:spPr>
          <a:ln/>
        </p:spPr>
        <p:txBody>
          <a:bodyPr/>
          <a:lstStyle>
            <a:lvl1pPr>
              <a:defRPr/>
            </a:lvl1pPr>
          </a:lstStyle>
          <a:p>
            <a:pPr>
              <a:defRPr/>
            </a:pPr>
            <a:fld id="{5A0B5CAE-B6F1-4FC6-8932-7EC9A19F232E}" type="slidenum">
              <a:rPr lang="en-GB"/>
              <a:pPr>
                <a:defRPr/>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fld id="{DC49DE9D-1F1D-4D04-92AF-70336B8355C9}" type="datetime1">
              <a:rPr lang="da-DK"/>
              <a:pPr>
                <a:defRPr/>
              </a:pPr>
              <a:t>31-03-2011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6" name="Rectangle 6"/>
          <p:cNvSpPr>
            <a:spLocks noGrp="1" noChangeArrowheads="1"/>
          </p:cNvSpPr>
          <p:nvPr>
            <p:ph type="sldNum" sz="quarter" idx="12"/>
          </p:nvPr>
        </p:nvSpPr>
        <p:spPr>
          <a:ln/>
        </p:spPr>
        <p:txBody>
          <a:bodyPr/>
          <a:lstStyle>
            <a:lvl1pPr>
              <a:defRPr/>
            </a:lvl1pPr>
          </a:lstStyle>
          <a:p>
            <a:pPr>
              <a:defRPr/>
            </a:pPr>
            <a:fld id="{723DA0A7-287B-4D78-AF9D-A3E75DBCEBB1}" type="slidenum">
              <a:rPr lang="en-GB"/>
              <a:pPr>
                <a:defRPr/>
              </a:pPr>
              <a:t>‹nr.›</a:t>
            </a:fld>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fld id="{4D1522CE-E569-4011-B131-2C150032E910}" type="datetime1">
              <a:rPr lang="da-DK"/>
              <a:pPr>
                <a:defRPr/>
              </a:pPr>
              <a:t>31-03-2011</a:t>
            </a:fld>
            <a:endParaRPr lang="en-GB"/>
          </a:p>
        </p:txBody>
      </p:sp>
      <p:sp>
        <p:nvSpPr>
          <p:cNvPr id="6"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6"/>
          <p:cNvSpPr>
            <a:spLocks noGrp="1"/>
          </p:cNvSpPr>
          <p:nvPr>
            <p:ph type="sldNum" sz="quarter" idx="12"/>
          </p:nvPr>
        </p:nvSpPr>
        <p:spPr>
          <a:ln/>
        </p:spPr>
        <p:txBody>
          <a:bodyPr/>
          <a:lstStyle>
            <a:lvl1pPr>
              <a:defRPr/>
            </a:lvl1pPr>
          </a:lstStyle>
          <a:p>
            <a:pPr>
              <a:defRPr/>
            </a:pPr>
            <a:fld id="{131FF54F-9044-40B9-9C12-3CBBC478C6FA}" type="slidenum">
              <a:rPr lang="en-GB"/>
              <a:pPr>
                <a:defRPr/>
              </a:pPr>
              <a:t>‹nr.›</a:t>
            </a:fld>
            <a:endParaRPr lang="en-GB"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fld id="{13B6F646-8354-4AF4-90BE-BE27E77A6871}" type="datetime1">
              <a:rPr lang="da-DK"/>
              <a:pPr>
                <a:defRPr/>
              </a:pPr>
              <a:t>31-03-2011</a:t>
            </a:fld>
            <a:endParaRPr lang="en-GB"/>
          </a:p>
        </p:txBody>
      </p:sp>
      <p:sp>
        <p:nvSpPr>
          <p:cNvPr id="6"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6"/>
          <p:cNvSpPr>
            <a:spLocks noGrp="1"/>
          </p:cNvSpPr>
          <p:nvPr>
            <p:ph type="sldNum" sz="quarter" idx="12"/>
          </p:nvPr>
        </p:nvSpPr>
        <p:spPr>
          <a:ln/>
        </p:spPr>
        <p:txBody>
          <a:bodyPr/>
          <a:lstStyle>
            <a:lvl1pPr>
              <a:defRPr/>
            </a:lvl1pPr>
          </a:lstStyle>
          <a:p>
            <a:pPr>
              <a:defRPr/>
            </a:pPr>
            <a:fld id="{0612556F-693B-47CC-896E-3B8BA6CD794F}" type="slidenum">
              <a:rPr lang="en-GB"/>
              <a:pPr>
                <a:defRPr/>
              </a:pPr>
              <a:t>‹nr.›</a:t>
            </a:fld>
            <a:endParaRPr lang="en-GB"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fld id="{82AF0C0A-BEE5-444E-A01F-023BBEAB5798}"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D075F37E-FF93-419E-92D0-420CAF70A16B}" type="slidenum">
              <a:rPr lang="en-GB"/>
              <a:pPr>
                <a:defRPr/>
              </a:pPr>
              <a:t>‹nr.›</a:t>
            </a:fld>
            <a:endParaRPr lang="en-GB"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5" y="1285875"/>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38" y="1285875"/>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fld id="{58C44625-8E52-45AC-8738-B10C89BCEF69}"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7F011996-DAB2-4B4B-851C-EF477196045A}" type="slidenum">
              <a:rPr lang="en-GB"/>
              <a:pPr>
                <a:defRPr/>
              </a:pPr>
              <a:t>‹nr.›</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4"/>
          <p:cNvSpPr>
            <a:spLocks noGrp="1"/>
          </p:cNvSpPr>
          <p:nvPr>
            <p:ph type="dt" sz="half" idx="10"/>
          </p:nvPr>
        </p:nvSpPr>
        <p:spPr>
          <a:ln/>
        </p:spPr>
        <p:txBody>
          <a:bodyPr/>
          <a:lstStyle>
            <a:lvl1pPr>
              <a:defRPr/>
            </a:lvl1pPr>
          </a:lstStyle>
          <a:p>
            <a:pPr>
              <a:defRPr/>
            </a:pPr>
            <a:fld id="{BAACEAFE-B22C-4ABF-89EC-CD600C2AD5B6}"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1E88568E-5D21-46FA-AA7D-784BDB7209E1}" type="slidenum">
              <a:rPr lang="en-GB"/>
              <a:pPr>
                <a:defRPr/>
              </a:pPr>
              <a:t>‹nr.›</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fld id="{ADC3B476-701F-4242-B4C9-ED63C146E16C}"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F235371F-89FF-4DB7-B870-AB838E3D119C}" type="slidenum">
              <a:rPr lang="en-GB"/>
              <a:pPr>
                <a:defRPr/>
              </a:pPr>
              <a:t>‹nr.›</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4"/>
          <p:cNvSpPr>
            <a:spLocks noGrp="1"/>
          </p:cNvSpPr>
          <p:nvPr>
            <p:ph type="dt" sz="half" idx="10"/>
          </p:nvPr>
        </p:nvSpPr>
        <p:spPr>
          <a:ln/>
        </p:spPr>
        <p:txBody>
          <a:bodyPr/>
          <a:lstStyle>
            <a:lvl1pPr>
              <a:defRPr/>
            </a:lvl1pPr>
          </a:lstStyle>
          <a:p>
            <a:pPr>
              <a:defRPr/>
            </a:pPr>
            <a:fld id="{8C983A9B-D72A-46C2-943F-CD09F0E5EA8B}"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45635309-8354-4A24-B9BF-70EA9E5C9301}" type="slidenum">
              <a:rPr lang="en-GB"/>
              <a:pPr>
                <a:defRPr/>
              </a:pPr>
              <a:t>‹nr.›</a:t>
            </a:fld>
            <a:endParaRPr lang="en-GB"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a:ln/>
        </p:spPr>
        <p:txBody>
          <a:bodyPr/>
          <a:lstStyle>
            <a:lvl1pPr>
              <a:defRPr/>
            </a:lvl1pPr>
          </a:lstStyle>
          <a:p>
            <a:pPr>
              <a:defRPr/>
            </a:pPr>
            <a:fld id="{0C3B85F2-DBC8-4F85-BDBD-B5EB32289062}" type="datetime1">
              <a:rPr lang="da-DK"/>
              <a:pPr>
                <a:defRPr/>
              </a:pPr>
              <a:t>31-03-2011</a:t>
            </a:fld>
            <a:endParaRPr lang="en-GB"/>
          </a:p>
        </p:txBody>
      </p:sp>
      <p:sp>
        <p:nvSpPr>
          <p:cNvPr id="6"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6"/>
          <p:cNvSpPr>
            <a:spLocks noGrp="1"/>
          </p:cNvSpPr>
          <p:nvPr>
            <p:ph type="sldNum" sz="quarter" idx="12"/>
          </p:nvPr>
        </p:nvSpPr>
        <p:spPr>
          <a:ln/>
        </p:spPr>
        <p:txBody>
          <a:bodyPr/>
          <a:lstStyle>
            <a:lvl1pPr>
              <a:defRPr/>
            </a:lvl1pPr>
          </a:lstStyle>
          <a:p>
            <a:pPr>
              <a:defRPr/>
            </a:pPr>
            <a:fld id="{2538CC54-6FE0-474D-AE60-CE2332FBC9A8}" type="slidenum">
              <a:rPr lang="en-GB"/>
              <a:pPr>
                <a:defRPr/>
              </a:pPr>
              <a:t>‹nr.›</a:t>
            </a:fld>
            <a:endParaRPr lang="en-GB"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4"/>
          <p:cNvSpPr>
            <a:spLocks noGrp="1"/>
          </p:cNvSpPr>
          <p:nvPr>
            <p:ph type="dt" sz="half" idx="10"/>
          </p:nvPr>
        </p:nvSpPr>
        <p:spPr>
          <a:ln/>
        </p:spPr>
        <p:txBody>
          <a:bodyPr/>
          <a:lstStyle>
            <a:lvl1pPr>
              <a:defRPr/>
            </a:lvl1pPr>
          </a:lstStyle>
          <a:p>
            <a:pPr>
              <a:defRPr/>
            </a:pPr>
            <a:fld id="{47C12295-9F0C-4928-8C5F-85621B1F881B}" type="datetime1">
              <a:rPr lang="da-DK"/>
              <a:pPr>
                <a:defRPr/>
              </a:pPr>
              <a:t>31-03-2011</a:t>
            </a:fld>
            <a:endParaRPr lang="en-GB"/>
          </a:p>
        </p:txBody>
      </p:sp>
      <p:sp>
        <p:nvSpPr>
          <p:cNvPr id="8"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9" name="Pladsholder til diasnummer 6"/>
          <p:cNvSpPr>
            <a:spLocks noGrp="1"/>
          </p:cNvSpPr>
          <p:nvPr>
            <p:ph type="sldNum" sz="quarter" idx="12"/>
          </p:nvPr>
        </p:nvSpPr>
        <p:spPr>
          <a:ln/>
        </p:spPr>
        <p:txBody>
          <a:bodyPr/>
          <a:lstStyle>
            <a:lvl1pPr>
              <a:defRPr/>
            </a:lvl1pPr>
          </a:lstStyle>
          <a:p>
            <a:pPr>
              <a:defRPr/>
            </a:pPr>
            <a:fld id="{80A1869E-9E31-4839-BA24-C23E0B95D07D}" type="slidenum">
              <a:rPr lang="en-GB"/>
              <a:pPr>
                <a:defRPr/>
              </a:pPr>
              <a:t>‹nr.›</a:t>
            </a:fld>
            <a:endParaRPr lang="en-GB"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4"/>
          <p:cNvSpPr>
            <a:spLocks noGrp="1"/>
          </p:cNvSpPr>
          <p:nvPr>
            <p:ph type="dt" sz="half" idx="10"/>
          </p:nvPr>
        </p:nvSpPr>
        <p:spPr>
          <a:ln/>
        </p:spPr>
        <p:txBody>
          <a:bodyPr/>
          <a:lstStyle>
            <a:lvl1pPr>
              <a:defRPr/>
            </a:lvl1pPr>
          </a:lstStyle>
          <a:p>
            <a:pPr>
              <a:defRPr/>
            </a:pPr>
            <a:fld id="{F8D37062-AF79-4C4B-83C1-3BB76CAF39AB}" type="datetime1">
              <a:rPr lang="da-DK"/>
              <a:pPr>
                <a:defRPr/>
              </a:pPr>
              <a:t>31-03-2011</a:t>
            </a:fld>
            <a:endParaRPr lang="en-GB"/>
          </a:p>
        </p:txBody>
      </p:sp>
      <p:sp>
        <p:nvSpPr>
          <p:cNvPr id="4"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5" name="Pladsholder til diasnummer 6"/>
          <p:cNvSpPr>
            <a:spLocks noGrp="1"/>
          </p:cNvSpPr>
          <p:nvPr>
            <p:ph type="sldNum" sz="quarter" idx="12"/>
          </p:nvPr>
        </p:nvSpPr>
        <p:spPr>
          <a:ln/>
        </p:spPr>
        <p:txBody>
          <a:bodyPr/>
          <a:lstStyle>
            <a:lvl1pPr>
              <a:defRPr/>
            </a:lvl1pPr>
          </a:lstStyle>
          <a:p>
            <a:pPr>
              <a:defRPr/>
            </a:pPr>
            <a:fld id="{5C61889D-210D-41CE-96D6-E9887CACE6E0}" type="slidenum">
              <a:rPr lang="en-GB"/>
              <a:pPr>
                <a:defRPr/>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fld id="{07AF8A4B-EA69-425C-9106-C9D347CFE55E}" type="datetime1">
              <a:rPr lang="da-DK"/>
              <a:pPr>
                <a:defRPr/>
              </a:pPr>
              <a:t>31-03-2011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7" name="Rectangle 6"/>
          <p:cNvSpPr>
            <a:spLocks noGrp="1" noChangeArrowheads="1"/>
          </p:cNvSpPr>
          <p:nvPr>
            <p:ph type="sldNum" sz="quarter" idx="12"/>
          </p:nvPr>
        </p:nvSpPr>
        <p:spPr>
          <a:ln/>
        </p:spPr>
        <p:txBody>
          <a:bodyPr/>
          <a:lstStyle>
            <a:lvl1pPr>
              <a:defRPr/>
            </a:lvl1pPr>
          </a:lstStyle>
          <a:p>
            <a:pPr>
              <a:defRPr/>
            </a:pPr>
            <a:fld id="{385E7716-C3D7-4BF4-934F-D26D644EBF39}" type="slidenum">
              <a:rPr lang="en-GB"/>
              <a:pPr>
                <a:defRPr/>
              </a:pPr>
              <a:t>‹nr.›</a:t>
            </a:fld>
            <a:endParaRPr lang="en-GB"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4"/>
          <p:cNvSpPr>
            <a:spLocks noGrp="1"/>
          </p:cNvSpPr>
          <p:nvPr>
            <p:ph type="dt" sz="half" idx="10"/>
          </p:nvPr>
        </p:nvSpPr>
        <p:spPr>
          <a:ln/>
        </p:spPr>
        <p:txBody>
          <a:bodyPr/>
          <a:lstStyle>
            <a:lvl1pPr>
              <a:defRPr/>
            </a:lvl1pPr>
          </a:lstStyle>
          <a:p>
            <a:pPr>
              <a:defRPr/>
            </a:pPr>
            <a:fld id="{1490B287-75E6-4494-BE63-DF0348B711EA}" type="datetime1">
              <a:rPr lang="da-DK"/>
              <a:pPr>
                <a:defRPr/>
              </a:pPr>
              <a:t>31-03-2011</a:t>
            </a:fld>
            <a:endParaRPr lang="en-GB"/>
          </a:p>
        </p:txBody>
      </p:sp>
      <p:sp>
        <p:nvSpPr>
          <p:cNvPr id="3"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4" name="Pladsholder til diasnummer 6"/>
          <p:cNvSpPr>
            <a:spLocks noGrp="1"/>
          </p:cNvSpPr>
          <p:nvPr>
            <p:ph type="sldNum" sz="quarter" idx="12"/>
          </p:nvPr>
        </p:nvSpPr>
        <p:spPr>
          <a:ln/>
        </p:spPr>
        <p:txBody>
          <a:bodyPr/>
          <a:lstStyle>
            <a:lvl1pPr>
              <a:defRPr/>
            </a:lvl1pPr>
          </a:lstStyle>
          <a:p>
            <a:pPr>
              <a:defRPr/>
            </a:pPr>
            <a:fld id="{4FE320C3-06DB-4AF4-B772-FCDC39350CF0}" type="slidenum">
              <a:rPr lang="en-GB"/>
              <a:pPr>
                <a:defRPr/>
              </a:pPr>
              <a:t>‹nr.›</a:t>
            </a:fld>
            <a:endParaRPr lang="en-GB"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fld id="{A3444CFD-AB8D-46E6-A2CB-21CB8B56C0B0}" type="datetime1">
              <a:rPr lang="da-DK"/>
              <a:pPr>
                <a:defRPr/>
              </a:pPr>
              <a:t>31-03-2011</a:t>
            </a:fld>
            <a:endParaRPr lang="en-GB"/>
          </a:p>
        </p:txBody>
      </p:sp>
      <p:sp>
        <p:nvSpPr>
          <p:cNvPr id="6"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6"/>
          <p:cNvSpPr>
            <a:spLocks noGrp="1"/>
          </p:cNvSpPr>
          <p:nvPr>
            <p:ph type="sldNum" sz="quarter" idx="12"/>
          </p:nvPr>
        </p:nvSpPr>
        <p:spPr>
          <a:ln/>
        </p:spPr>
        <p:txBody>
          <a:bodyPr/>
          <a:lstStyle>
            <a:lvl1pPr>
              <a:defRPr/>
            </a:lvl1pPr>
          </a:lstStyle>
          <a:p>
            <a:pPr>
              <a:defRPr/>
            </a:pPr>
            <a:fld id="{7BAA6386-E000-4225-B5A7-1743420B0C13}" type="slidenum">
              <a:rPr lang="en-GB"/>
              <a:pPr>
                <a:defRPr/>
              </a:pPr>
              <a:t>‹nr.›</a:t>
            </a:fld>
            <a:endParaRPr lang="en-GB"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fld id="{E8794EE6-C37B-44EC-8464-944D831FDC6C}" type="datetime1">
              <a:rPr lang="da-DK"/>
              <a:pPr>
                <a:defRPr/>
              </a:pPr>
              <a:t>31-03-2011</a:t>
            </a:fld>
            <a:endParaRPr lang="en-GB"/>
          </a:p>
        </p:txBody>
      </p:sp>
      <p:sp>
        <p:nvSpPr>
          <p:cNvPr id="6"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6"/>
          <p:cNvSpPr>
            <a:spLocks noGrp="1"/>
          </p:cNvSpPr>
          <p:nvPr>
            <p:ph type="sldNum" sz="quarter" idx="12"/>
          </p:nvPr>
        </p:nvSpPr>
        <p:spPr>
          <a:ln/>
        </p:spPr>
        <p:txBody>
          <a:bodyPr/>
          <a:lstStyle>
            <a:lvl1pPr>
              <a:defRPr/>
            </a:lvl1pPr>
          </a:lstStyle>
          <a:p>
            <a:pPr>
              <a:defRPr/>
            </a:pPr>
            <a:fld id="{B3B7C700-DFCD-4362-A771-63A5CF2E150F}" type="slidenum">
              <a:rPr lang="en-GB"/>
              <a:pPr>
                <a:defRPr/>
              </a:pPr>
              <a:t>‹nr.›</a:t>
            </a:fld>
            <a:endParaRPr lang="en-GB"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fld id="{F3FB8E0D-ACAC-4411-9D02-31840D15D423}"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CA211C84-F125-4F9B-A323-F852409D0674}" type="slidenum">
              <a:rPr lang="en-GB"/>
              <a:pPr>
                <a:defRPr/>
              </a:pPr>
              <a:t>‹nr.›</a:t>
            </a:fld>
            <a:endParaRPr lang="en-GB"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5" y="1285875"/>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38" y="1285875"/>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fld id="{F60F3884-A7C3-4E0E-B56E-EF7D0A33CD2B}" type="datetime1">
              <a:rPr lang="da-DK"/>
              <a:pPr>
                <a:defRPr/>
              </a:pPr>
              <a:t>31-03-2011</a:t>
            </a:fld>
            <a:endParaRPr lang="en-GB"/>
          </a:p>
        </p:txBody>
      </p:sp>
      <p:sp>
        <p:nvSpPr>
          <p:cNvPr id="5" name="Pladsholder til sidefod 5"/>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6"/>
          <p:cNvSpPr>
            <a:spLocks noGrp="1"/>
          </p:cNvSpPr>
          <p:nvPr>
            <p:ph type="sldNum" sz="quarter" idx="12"/>
          </p:nvPr>
        </p:nvSpPr>
        <p:spPr>
          <a:ln/>
        </p:spPr>
        <p:txBody>
          <a:bodyPr/>
          <a:lstStyle>
            <a:lvl1pPr>
              <a:defRPr/>
            </a:lvl1pPr>
          </a:lstStyle>
          <a:p>
            <a:pPr>
              <a:defRPr/>
            </a:pPr>
            <a:fld id="{656530BF-DE4A-44D3-B533-ED05AF6BB937}" type="slidenum">
              <a:rPr lang="en-GB"/>
              <a:pPr>
                <a:defRPr/>
              </a:pPr>
              <a:t>‹nr.›</a:t>
            </a:fld>
            <a:endParaRPr lang="en-GB"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a:ln/>
        </p:spPr>
        <p:txBody>
          <a:bodyPr/>
          <a:lstStyle>
            <a:lvl1pPr>
              <a:defRPr/>
            </a:lvl1pPr>
          </a:lstStyle>
          <a:p>
            <a:pPr>
              <a:defRPr/>
            </a:pPr>
            <a:fld id="{0B417CED-2530-49D0-9B02-2BD07D43DA07}"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26CE7A02-F2A3-442A-88D4-72618BB4AA9D}" type="slidenum">
              <a:rPr lang="en-GB"/>
              <a:pPr>
                <a:defRPr/>
              </a:pPr>
              <a:t>‹nr.›</a:t>
            </a:fld>
            <a:endParaRPr lang="en-GB"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fld id="{A6368020-2E6C-4F9E-A6D1-6A57CDE325FC}"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E003A339-A072-4519-A7B3-0DE57726E91B}" type="slidenum">
              <a:rPr lang="en-GB"/>
              <a:pPr>
                <a:defRPr/>
              </a:pPr>
              <a:t>‹nr.›</a:t>
            </a:fld>
            <a:endParaRPr lang="en-GB"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3"/>
          <p:cNvSpPr>
            <a:spLocks noGrp="1"/>
          </p:cNvSpPr>
          <p:nvPr>
            <p:ph type="dt" sz="half" idx="10"/>
          </p:nvPr>
        </p:nvSpPr>
        <p:spPr>
          <a:ln/>
        </p:spPr>
        <p:txBody>
          <a:bodyPr/>
          <a:lstStyle>
            <a:lvl1pPr>
              <a:defRPr/>
            </a:lvl1pPr>
          </a:lstStyle>
          <a:p>
            <a:pPr>
              <a:defRPr/>
            </a:pPr>
            <a:fld id="{275CD34F-BC5B-460E-A47B-5EC50993C0A6}"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6F8C4DB4-8B6E-49B8-8374-1F02F34EED28}" type="slidenum">
              <a:rPr lang="en-GB"/>
              <a:pPr>
                <a:defRPr/>
              </a:pPr>
              <a:t>‹nr.›</a:t>
            </a:fld>
            <a:endParaRPr lang="en-GB"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a:ln/>
        </p:spPr>
        <p:txBody>
          <a:bodyPr/>
          <a:lstStyle>
            <a:lvl1pPr>
              <a:defRPr/>
            </a:lvl1pPr>
          </a:lstStyle>
          <a:p>
            <a:pPr>
              <a:defRPr/>
            </a:pPr>
            <a:fld id="{1C680D62-FAC9-4C90-B0F7-4C694A9B6531}" type="datetime1">
              <a:rPr lang="da-DK"/>
              <a:pPr>
                <a:defRPr/>
              </a:pPr>
              <a:t>31-03-2011</a:t>
            </a:fld>
            <a:endParaRPr lang="en-GB"/>
          </a:p>
        </p:txBody>
      </p:sp>
      <p:sp>
        <p:nvSpPr>
          <p:cNvPr id="6"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5"/>
          <p:cNvSpPr>
            <a:spLocks noGrp="1"/>
          </p:cNvSpPr>
          <p:nvPr>
            <p:ph type="sldNum" sz="quarter" idx="12"/>
          </p:nvPr>
        </p:nvSpPr>
        <p:spPr>
          <a:ln/>
        </p:spPr>
        <p:txBody>
          <a:bodyPr/>
          <a:lstStyle>
            <a:lvl1pPr>
              <a:defRPr/>
            </a:lvl1pPr>
          </a:lstStyle>
          <a:p>
            <a:pPr>
              <a:defRPr/>
            </a:pPr>
            <a:fld id="{2034686D-ACD4-4BC5-ADC3-3C1F45C9CBD2}" type="slidenum">
              <a:rPr lang="en-GB"/>
              <a:pPr>
                <a:defRPr/>
              </a:pPr>
              <a:t>‹nr.›</a:t>
            </a:fld>
            <a:endParaRPr lang="en-GB"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a:ln/>
        </p:spPr>
        <p:txBody>
          <a:bodyPr/>
          <a:lstStyle>
            <a:lvl1pPr>
              <a:defRPr/>
            </a:lvl1pPr>
          </a:lstStyle>
          <a:p>
            <a:pPr>
              <a:defRPr/>
            </a:pPr>
            <a:fld id="{6B2DB050-40FE-4BAB-A166-4FF12B173C7A}" type="datetime1">
              <a:rPr lang="da-DK"/>
              <a:pPr>
                <a:defRPr/>
              </a:pPr>
              <a:t>31-03-2011</a:t>
            </a:fld>
            <a:endParaRPr lang="en-GB"/>
          </a:p>
        </p:txBody>
      </p:sp>
      <p:sp>
        <p:nvSpPr>
          <p:cNvPr id="8"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9" name="Pladsholder til diasnummer 5"/>
          <p:cNvSpPr>
            <a:spLocks noGrp="1"/>
          </p:cNvSpPr>
          <p:nvPr>
            <p:ph type="sldNum" sz="quarter" idx="12"/>
          </p:nvPr>
        </p:nvSpPr>
        <p:spPr>
          <a:ln/>
        </p:spPr>
        <p:txBody>
          <a:bodyPr/>
          <a:lstStyle>
            <a:lvl1pPr>
              <a:defRPr/>
            </a:lvl1pPr>
          </a:lstStyle>
          <a:p>
            <a:pPr>
              <a:defRPr/>
            </a:pPr>
            <a:fld id="{5B4172DB-1AE0-485B-9278-B532DA8AD7D7}" type="slidenum">
              <a:rPr lang="en-GB"/>
              <a:pPr>
                <a:defRPr/>
              </a:pPr>
              <a:t>‹nr.›</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dt" sz="half" idx="10"/>
          </p:nvPr>
        </p:nvSpPr>
        <p:spPr>
          <a:ln/>
        </p:spPr>
        <p:txBody>
          <a:bodyPr/>
          <a:lstStyle>
            <a:lvl1pPr>
              <a:defRPr/>
            </a:lvl1pPr>
          </a:lstStyle>
          <a:p>
            <a:pPr>
              <a:defRPr/>
            </a:pPr>
            <a:fld id="{FF382FCE-C6E4-442D-A77B-BF517F09BCC4}" type="datetime1">
              <a:rPr lang="da-DK"/>
              <a:pPr>
                <a:defRPr/>
              </a:pPr>
              <a:t>31-03-2011</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9" name="Rectangle 6"/>
          <p:cNvSpPr>
            <a:spLocks noGrp="1" noChangeArrowheads="1"/>
          </p:cNvSpPr>
          <p:nvPr>
            <p:ph type="sldNum" sz="quarter" idx="12"/>
          </p:nvPr>
        </p:nvSpPr>
        <p:spPr>
          <a:ln/>
        </p:spPr>
        <p:txBody>
          <a:bodyPr/>
          <a:lstStyle>
            <a:lvl1pPr>
              <a:defRPr/>
            </a:lvl1pPr>
          </a:lstStyle>
          <a:p>
            <a:pPr>
              <a:defRPr/>
            </a:pPr>
            <a:fld id="{6A69D134-3413-414D-A732-AD97E41D5529}" type="slidenum">
              <a:rPr lang="en-GB"/>
              <a:pPr>
                <a:defRPr/>
              </a:pPr>
              <a:t>‹nr.›</a:t>
            </a:fld>
            <a:endParaRPr lang="en-GB"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a:ln/>
        </p:spPr>
        <p:txBody>
          <a:bodyPr/>
          <a:lstStyle>
            <a:lvl1pPr>
              <a:defRPr/>
            </a:lvl1pPr>
          </a:lstStyle>
          <a:p>
            <a:pPr>
              <a:defRPr/>
            </a:pPr>
            <a:fld id="{63F56C63-A879-4BBA-A008-F5B7024F944E}" type="datetime1">
              <a:rPr lang="da-DK"/>
              <a:pPr>
                <a:defRPr/>
              </a:pPr>
              <a:t>31-03-2011</a:t>
            </a:fld>
            <a:endParaRPr lang="en-GB"/>
          </a:p>
        </p:txBody>
      </p:sp>
      <p:sp>
        <p:nvSpPr>
          <p:cNvPr id="4"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5" name="Pladsholder til diasnummer 5"/>
          <p:cNvSpPr>
            <a:spLocks noGrp="1"/>
          </p:cNvSpPr>
          <p:nvPr>
            <p:ph type="sldNum" sz="quarter" idx="12"/>
          </p:nvPr>
        </p:nvSpPr>
        <p:spPr>
          <a:ln/>
        </p:spPr>
        <p:txBody>
          <a:bodyPr/>
          <a:lstStyle>
            <a:lvl1pPr>
              <a:defRPr/>
            </a:lvl1pPr>
          </a:lstStyle>
          <a:p>
            <a:pPr>
              <a:defRPr/>
            </a:pPr>
            <a:fld id="{5E8074C9-FBFC-48BF-80D9-74517DD2EF02}" type="slidenum">
              <a:rPr lang="en-GB"/>
              <a:pPr>
                <a:defRPr/>
              </a:pPr>
              <a:t>‹nr.›</a:t>
            </a:fld>
            <a:endParaRPr lang="en-GB"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ln/>
        </p:spPr>
        <p:txBody>
          <a:bodyPr/>
          <a:lstStyle>
            <a:lvl1pPr>
              <a:defRPr/>
            </a:lvl1pPr>
          </a:lstStyle>
          <a:p>
            <a:pPr>
              <a:defRPr/>
            </a:pPr>
            <a:fld id="{13719173-2AEE-4E85-A6C3-441F40F267AB}" type="datetime1">
              <a:rPr lang="da-DK"/>
              <a:pPr>
                <a:defRPr/>
              </a:pPr>
              <a:t>31-03-2011</a:t>
            </a:fld>
            <a:endParaRPr lang="en-GB"/>
          </a:p>
        </p:txBody>
      </p:sp>
      <p:sp>
        <p:nvSpPr>
          <p:cNvPr id="3"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4" name="Pladsholder til diasnummer 5"/>
          <p:cNvSpPr>
            <a:spLocks noGrp="1"/>
          </p:cNvSpPr>
          <p:nvPr>
            <p:ph type="sldNum" sz="quarter" idx="12"/>
          </p:nvPr>
        </p:nvSpPr>
        <p:spPr>
          <a:ln/>
        </p:spPr>
        <p:txBody>
          <a:bodyPr/>
          <a:lstStyle>
            <a:lvl1pPr>
              <a:defRPr/>
            </a:lvl1pPr>
          </a:lstStyle>
          <a:p>
            <a:pPr>
              <a:defRPr/>
            </a:pPr>
            <a:fld id="{745FFFC1-FCA9-4F87-B0B1-AA8A307F5299}" type="slidenum">
              <a:rPr lang="en-GB"/>
              <a:pPr>
                <a:defRPr/>
              </a:pPr>
              <a:t>‹nr.›</a:t>
            </a:fld>
            <a:endParaRPr lang="en-GB"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fld id="{A9FCD9FD-9632-4637-B4E3-9016FB99CAD6}" type="datetime1">
              <a:rPr lang="da-DK"/>
              <a:pPr>
                <a:defRPr/>
              </a:pPr>
              <a:t>31-03-2011</a:t>
            </a:fld>
            <a:endParaRPr lang="en-GB"/>
          </a:p>
        </p:txBody>
      </p:sp>
      <p:sp>
        <p:nvSpPr>
          <p:cNvPr id="6"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5"/>
          <p:cNvSpPr>
            <a:spLocks noGrp="1"/>
          </p:cNvSpPr>
          <p:nvPr>
            <p:ph type="sldNum" sz="quarter" idx="12"/>
          </p:nvPr>
        </p:nvSpPr>
        <p:spPr>
          <a:ln/>
        </p:spPr>
        <p:txBody>
          <a:bodyPr/>
          <a:lstStyle>
            <a:lvl1pPr>
              <a:defRPr/>
            </a:lvl1pPr>
          </a:lstStyle>
          <a:p>
            <a:pPr>
              <a:defRPr/>
            </a:pPr>
            <a:fld id="{77F31CF6-8622-4C2A-B13E-F827E64A8F7D}" type="slidenum">
              <a:rPr lang="en-GB"/>
              <a:pPr>
                <a:defRPr/>
              </a:pPr>
              <a:t>‹nr.›</a:t>
            </a:fld>
            <a:endParaRPr lang="en-GB"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fld id="{11B7AE55-8AFC-45D5-B78A-AD87E76F4031}" type="datetime1">
              <a:rPr lang="da-DK"/>
              <a:pPr>
                <a:defRPr/>
              </a:pPr>
              <a:t>31-03-2011</a:t>
            </a:fld>
            <a:endParaRPr lang="en-GB"/>
          </a:p>
        </p:txBody>
      </p:sp>
      <p:sp>
        <p:nvSpPr>
          <p:cNvPr id="6"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5"/>
          <p:cNvSpPr>
            <a:spLocks noGrp="1"/>
          </p:cNvSpPr>
          <p:nvPr>
            <p:ph type="sldNum" sz="quarter" idx="12"/>
          </p:nvPr>
        </p:nvSpPr>
        <p:spPr>
          <a:ln/>
        </p:spPr>
        <p:txBody>
          <a:bodyPr/>
          <a:lstStyle>
            <a:lvl1pPr>
              <a:defRPr/>
            </a:lvl1pPr>
          </a:lstStyle>
          <a:p>
            <a:pPr>
              <a:defRPr/>
            </a:pPr>
            <a:fld id="{1249BCE7-AE16-4B2E-BD67-181DB4856B0A}" type="slidenum">
              <a:rPr lang="en-GB"/>
              <a:pPr>
                <a:defRPr/>
              </a:pPr>
              <a:t>‹nr.›</a:t>
            </a:fld>
            <a:endParaRPr lang="en-GB"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fld id="{E0B07581-02BE-4232-8C2A-61471728D2F8}"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325203F3-AA95-43B2-88F4-E46AE49BBFBD}" type="slidenum">
              <a:rPr lang="en-GB"/>
              <a:pPr>
                <a:defRPr/>
              </a:pPr>
              <a:t>‹nr.›</a:t>
            </a:fld>
            <a:endParaRPr lang="en-GB"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5" y="1285875"/>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38" y="1285875"/>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fld id="{4F7DDA2E-D004-4112-A49B-75ABB4655262}"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AA1DB70C-BFEC-4AA6-8A9B-5E617892E623}" type="slidenum">
              <a:rPr lang="en-GB"/>
              <a:pPr>
                <a:defRPr/>
              </a:pPr>
              <a:t>‹nr.›</a:t>
            </a:fld>
            <a:endParaRPr lang="en-GB"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a:ln/>
        </p:spPr>
        <p:txBody>
          <a:bodyPr/>
          <a:lstStyle>
            <a:lvl1pPr>
              <a:defRPr/>
            </a:lvl1pPr>
          </a:lstStyle>
          <a:p>
            <a:pPr>
              <a:defRPr/>
            </a:pPr>
            <a:fld id="{5C36389F-533D-46C3-B487-373E6D14B50C}"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15681971-7E0C-4EF1-B1E0-F33852D49F46}" type="slidenum">
              <a:rPr lang="en-GB"/>
              <a:pPr>
                <a:defRPr/>
              </a:pPr>
              <a:t>‹nr.›</a:t>
            </a:fld>
            <a:endParaRPr lang="en-GB"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fld id="{41041FBB-105C-4E29-AF46-6C28F44913DE}"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54D3DE23-93A9-4A5D-AE92-2EA122E5E8FC}" type="slidenum">
              <a:rPr lang="en-GB"/>
              <a:pPr>
                <a:defRPr/>
              </a:pPr>
              <a:t>‹nr.›</a:t>
            </a:fld>
            <a:endParaRPr lang="en-GB"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3"/>
          <p:cNvSpPr>
            <a:spLocks noGrp="1"/>
          </p:cNvSpPr>
          <p:nvPr>
            <p:ph type="dt" sz="half" idx="10"/>
          </p:nvPr>
        </p:nvSpPr>
        <p:spPr>
          <a:ln/>
        </p:spPr>
        <p:txBody>
          <a:bodyPr/>
          <a:lstStyle>
            <a:lvl1pPr>
              <a:defRPr/>
            </a:lvl1pPr>
          </a:lstStyle>
          <a:p>
            <a:pPr>
              <a:defRPr/>
            </a:pPr>
            <a:fld id="{D8F7B2A9-E3B9-4971-907F-0F9018DEB1CB}"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830F7AC1-AB77-48AE-AB36-D614A759AA48}" type="slidenum">
              <a:rPr lang="en-GB"/>
              <a:pPr>
                <a:defRPr/>
              </a:pPr>
              <a:t>‹nr.›</a:t>
            </a:fld>
            <a:endParaRPr lang="en-GB"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5"/>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a:ln/>
        </p:spPr>
        <p:txBody>
          <a:bodyPr/>
          <a:lstStyle>
            <a:lvl1pPr>
              <a:defRPr/>
            </a:lvl1pPr>
          </a:lstStyle>
          <a:p>
            <a:pPr>
              <a:defRPr/>
            </a:pPr>
            <a:fld id="{50C60639-4DF8-491D-87D6-B2410B4A4B9B}" type="datetime1">
              <a:rPr lang="da-DK"/>
              <a:pPr>
                <a:defRPr/>
              </a:pPr>
              <a:t>31-03-2011</a:t>
            </a:fld>
            <a:endParaRPr lang="en-GB"/>
          </a:p>
        </p:txBody>
      </p:sp>
      <p:sp>
        <p:nvSpPr>
          <p:cNvPr id="6"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5"/>
          <p:cNvSpPr>
            <a:spLocks noGrp="1"/>
          </p:cNvSpPr>
          <p:nvPr>
            <p:ph type="sldNum" sz="quarter" idx="12"/>
          </p:nvPr>
        </p:nvSpPr>
        <p:spPr>
          <a:ln/>
        </p:spPr>
        <p:txBody>
          <a:bodyPr/>
          <a:lstStyle>
            <a:lvl1pPr>
              <a:defRPr/>
            </a:lvl1pPr>
          </a:lstStyle>
          <a:p>
            <a:pPr>
              <a:defRPr/>
            </a:pPr>
            <a:fld id="{91DD3D03-A79A-412D-87E9-F76AF3E69F6A}" type="slidenum">
              <a:rPr lang="en-GB"/>
              <a:pPr>
                <a:defRPr/>
              </a:pPr>
              <a:t>‹nr.›</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Rectangle 4"/>
          <p:cNvSpPr>
            <a:spLocks noGrp="1" noChangeArrowheads="1"/>
          </p:cNvSpPr>
          <p:nvPr>
            <p:ph type="dt" sz="half" idx="10"/>
          </p:nvPr>
        </p:nvSpPr>
        <p:spPr>
          <a:ln/>
        </p:spPr>
        <p:txBody>
          <a:bodyPr/>
          <a:lstStyle>
            <a:lvl1pPr>
              <a:defRPr/>
            </a:lvl1pPr>
          </a:lstStyle>
          <a:p>
            <a:pPr>
              <a:defRPr/>
            </a:pPr>
            <a:fld id="{56866745-877B-4ADB-844B-ED485715E1A0}" type="datetime1">
              <a:rPr lang="da-DK"/>
              <a:pPr>
                <a:defRPr/>
              </a:pPr>
              <a:t>31-03-2011</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5" name="Rectangle 6"/>
          <p:cNvSpPr>
            <a:spLocks noGrp="1" noChangeArrowheads="1"/>
          </p:cNvSpPr>
          <p:nvPr>
            <p:ph type="sldNum" sz="quarter" idx="12"/>
          </p:nvPr>
        </p:nvSpPr>
        <p:spPr>
          <a:ln/>
        </p:spPr>
        <p:txBody>
          <a:bodyPr/>
          <a:lstStyle>
            <a:lvl1pPr>
              <a:defRPr/>
            </a:lvl1pPr>
          </a:lstStyle>
          <a:p>
            <a:pPr>
              <a:defRPr/>
            </a:pPr>
            <a:fld id="{C7D5B3BE-8195-46FC-82CE-ED199261D77B}" type="slidenum">
              <a:rPr lang="en-GB"/>
              <a:pPr>
                <a:defRPr/>
              </a:pPr>
              <a:t>‹nr.›</a:t>
            </a:fld>
            <a:endParaRPr lang="en-GB"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a:ln/>
        </p:spPr>
        <p:txBody>
          <a:bodyPr/>
          <a:lstStyle>
            <a:lvl1pPr>
              <a:defRPr/>
            </a:lvl1pPr>
          </a:lstStyle>
          <a:p>
            <a:pPr>
              <a:defRPr/>
            </a:pPr>
            <a:fld id="{4F8389B5-6282-443A-AC9A-5E4BC4A6E902}" type="datetime1">
              <a:rPr lang="da-DK"/>
              <a:pPr>
                <a:defRPr/>
              </a:pPr>
              <a:t>31-03-2011</a:t>
            </a:fld>
            <a:endParaRPr lang="en-GB"/>
          </a:p>
        </p:txBody>
      </p:sp>
      <p:sp>
        <p:nvSpPr>
          <p:cNvPr id="8"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9" name="Pladsholder til diasnummer 5"/>
          <p:cNvSpPr>
            <a:spLocks noGrp="1"/>
          </p:cNvSpPr>
          <p:nvPr>
            <p:ph type="sldNum" sz="quarter" idx="12"/>
          </p:nvPr>
        </p:nvSpPr>
        <p:spPr>
          <a:ln/>
        </p:spPr>
        <p:txBody>
          <a:bodyPr/>
          <a:lstStyle>
            <a:lvl1pPr>
              <a:defRPr/>
            </a:lvl1pPr>
          </a:lstStyle>
          <a:p>
            <a:pPr>
              <a:defRPr/>
            </a:pPr>
            <a:fld id="{C22615CB-4793-4084-A988-A1397196A070}" type="slidenum">
              <a:rPr lang="en-GB"/>
              <a:pPr>
                <a:defRPr/>
              </a:pPr>
              <a:t>‹nr.›</a:t>
            </a:fld>
            <a:endParaRPr lang="en-GB"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a:ln/>
        </p:spPr>
        <p:txBody>
          <a:bodyPr/>
          <a:lstStyle>
            <a:lvl1pPr>
              <a:defRPr/>
            </a:lvl1pPr>
          </a:lstStyle>
          <a:p>
            <a:pPr>
              <a:defRPr/>
            </a:pPr>
            <a:fld id="{B7672A70-15B4-4ED8-9469-CCD3E503047F}" type="datetime1">
              <a:rPr lang="da-DK"/>
              <a:pPr>
                <a:defRPr/>
              </a:pPr>
              <a:t>31-03-2011</a:t>
            </a:fld>
            <a:endParaRPr lang="en-GB"/>
          </a:p>
        </p:txBody>
      </p:sp>
      <p:sp>
        <p:nvSpPr>
          <p:cNvPr id="4"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5" name="Pladsholder til diasnummer 5"/>
          <p:cNvSpPr>
            <a:spLocks noGrp="1"/>
          </p:cNvSpPr>
          <p:nvPr>
            <p:ph type="sldNum" sz="quarter" idx="12"/>
          </p:nvPr>
        </p:nvSpPr>
        <p:spPr>
          <a:ln/>
        </p:spPr>
        <p:txBody>
          <a:bodyPr/>
          <a:lstStyle>
            <a:lvl1pPr>
              <a:defRPr/>
            </a:lvl1pPr>
          </a:lstStyle>
          <a:p>
            <a:pPr>
              <a:defRPr/>
            </a:pPr>
            <a:fld id="{ED694D30-00C0-445C-B978-7B9909EDE809}" type="slidenum">
              <a:rPr lang="en-GB"/>
              <a:pPr>
                <a:defRPr/>
              </a:pPr>
              <a:t>‹nr.›</a:t>
            </a:fld>
            <a:endParaRPr lang="en-GB"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ln/>
        </p:spPr>
        <p:txBody>
          <a:bodyPr/>
          <a:lstStyle>
            <a:lvl1pPr>
              <a:defRPr/>
            </a:lvl1pPr>
          </a:lstStyle>
          <a:p>
            <a:pPr>
              <a:defRPr/>
            </a:pPr>
            <a:fld id="{13630D80-1724-42F3-B408-28C5798443EB}" type="datetime1">
              <a:rPr lang="da-DK"/>
              <a:pPr>
                <a:defRPr/>
              </a:pPr>
              <a:t>31-03-2011</a:t>
            </a:fld>
            <a:endParaRPr lang="en-GB"/>
          </a:p>
        </p:txBody>
      </p:sp>
      <p:sp>
        <p:nvSpPr>
          <p:cNvPr id="3"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4" name="Pladsholder til diasnummer 5"/>
          <p:cNvSpPr>
            <a:spLocks noGrp="1"/>
          </p:cNvSpPr>
          <p:nvPr>
            <p:ph type="sldNum" sz="quarter" idx="12"/>
          </p:nvPr>
        </p:nvSpPr>
        <p:spPr>
          <a:ln/>
        </p:spPr>
        <p:txBody>
          <a:bodyPr/>
          <a:lstStyle>
            <a:lvl1pPr>
              <a:defRPr/>
            </a:lvl1pPr>
          </a:lstStyle>
          <a:p>
            <a:pPr>
              <a:defRPr/>
            </a:pPr>
            <a:fld id="{BE93F1B9-C1CD-41DB-978F-A5DAA296C1D9}" type="slidenum">
              <a:rPr lang="en-GB"/>
              <a:pPr>
                <a:defRPr/>
              </a:pPr>
              <a:t>‹nr.›</a:t>
            </a:fld>
            <a:endParaRPr lang="en-GB"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fld id="{E3F7021D-2C16-4587-8C6A-11E7E83A6E7F}" type="datetime1">
              <a:rPr lang="da-DK"/>
              <a:pPr>
                <a:defRPr/>
              </a:pPr>
              <a:t>31-03-2011</a:t>
            </a:fld>
            <a:endParaRPr lang="en-GB"/>
          </a:p>
        </p:txBody>
      </p:sp>
      <p:sp>
        <p:nvSpPr>
          <p:cNvPr id="6"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5"/>
          <p:cNvSpPr>
            <a:spLocks noGrp="1"/>
          </p:cNvSpPr>
          <p:nvPr>
            <p:ph type="sldNum" sz="quarter" idx="12"/>
          </p:nvPr>
        </p:nvSpPr>
        <p:spPr>
          <a:ln/>
        </p:spPr>
        <p:txBody>
          <a:bodyPr/>
          <a:lstStyle>
            <a:lvl1pPr>
              <a:defRPr/>
            </a:lvl1pPr>
          </a:lstStyle>
          <a:p>
            <a:pPr>
              <a:defRPr/>
            </a:pPr>
            <a:fld id="{DD1E1DFC-E7A7-47EF-921B-91F94E4C01B4}" type="slidenum">
              <a:rPr lang="en-GB"/>
              <a:pPr>
                <a:defRPr/>
              </a:pPr>
              <a:t>‹nr.›</a:t>
            </a:fld>
            <a:endParaRPr lang="en-GB"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fld id="{A1A78038-D9E5-4F4D-9029-1FE7C6BBCCF3}" type="datetime1">
              <a:rPr lang="da-DK"/>
              <a:pPr>
                <a:defRPr/>
              </a:pPr>
              <a:t>31-03-2011</a:t>
            </a:fld>
            <a:endParaRPr lang="en-GB"/>
          </a:p>
        </p:txBody>
      </p:sp>
      <p:sp>
        <p:nvSpPr>
          <p:cNvPr id="6"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7" name="Pladsholder til diasnummer 5"/>
          <p:cNvSpPr>
            <a:spLocks noGrp="1"/>
          </p:cNvSpPr>
          <p:nvPr>
            <p:ph type="sldNum" sz="quarter" idx="12"/>
          </p:nvPr>
        </p:nvSpPr>
        <p:spPr>
          <a:ln/>
        </p:spPr>
        <p:txBody>
          <a:bodyPr/>
          <a:lstStyle>
            <a:lvl1pPr>
              <a:defRPr/>
            </a:lvl1pPr>
          </a:lstStyle>
          <a:p>
            <a:pPr>
              <a:defRPr/>
            </a:pPr>
            <a:fld id="{7E8FB533-3890-4802-B17B-4F686806D3B4}" type="slidenum">
              <a:rPr lang="en-GB"/>
              <a:pPr>
                <a:defRPr/>
              </a:pPr>
              <a:t>‹nr.›</a:t>
            </a:fld>
            <a:endParaRPr lang="en-GB"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fld id="{259E5CCA-CFE0-4E29-BC15-A64071D12AB9}"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863E416D-CB38-4C2F-AD25-441BC49F96C6}" type="slidenum">
              <a:rPr lang="en-GB"/>
              <a:pPr>
                <a:defRPr/>
              </a:pPr>
              <a:t>‹nr.›</a:t>
            </a:fld>
            <a:endParaRPr lang="en-GB"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5" y="1285875"/>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38" y="1285875"/>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fld id="{F9151E06-C1E1-497D-86EC-FE13EE8EE285}" type="datetime1">
              <a:rPr lang="da-DK"/>
              <a:pPr>
                <a:defRPr/>
              </a:pPr>
              <a:t>31-03-2011</a:t>
            </a:fld>
            <a:endParaRPr lang="en-GB"/>
          </a:p>
        </p:txBody>
      </p:sp>
      <p:sp>
        <p:nvSpPr>
          <p:cNvPr id="5"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6" name="Pladsholder til diasnummer 5"/>
          <p:cNvSpPr>
            <a:spLocks noGrp="1"/>
          </p:cNvSpPr>
          <p:nvPr>
            <p:ph type="sldNum" sz="quarter" idx="12"/>
          </p:nvPr>
        </p:nvSpPr>
        <p:spPr>
          <a:ln/>
        </p:spPr>
        <p:txBody>
          <a:bodyPr/>
          <a:lstStyle>
            <a:lvl1pPr>
              <a:defRPr/>
            </a:lvl1pPr>
          </a:lstStyle>
          <a:p>
            <a:pPr>
              <a:defRPr/>
            </a:pPr>
            <a:fld id="{9912A3ED-899E-4795-99B5-8316DB2AE0F3}" type="slidenum">
              <a:rPr lang="en-GB"/>
              <a:pPr>
                <a:defRPr/>
              </a:pPr>
              <a:t>‹nr.›</a:t>
            </a:fld>
            <a:endParaRPr lang="en-GB" dirty="0"/>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Only" preserve="1">
  <p:cSld name="Indholdsobjekt">
    <p:spTree>
      <p:nvGrpSpPr>
        <p:cNvPr id="1" name=""/>
        <p:cNvGrpSpPr/>
        <p:nvPr/>
      </p:nvGrpSpPr>
      <p:grpSpPr>
        <a:xfrm>
          <a:off x="0" y="0"/>
          <a:ext cx="0" cy="0"/>
          <a:chOff x="0" y="0"/>
          <a:chExt cx="0" cy="0"/>
        </a:xfrm>
      </p:grpSpPr>
      <p:sp>
        <p:nvSpPr>
          <p:cNvPr id="2" name="Pladsholder til indhold 1"/>
          <p:cNvSpPr>
            <a:spLocks noGrp="1"/>
          </p:cNvSpPr>
          <p:nvPr>
            <p:ph/>
          </p:nvPr>
        </p:nvSpPr>
        <p:spPr>
          <a:xfrm>
            <a:off x="642938" y="1285875"/>
            <a:ext cx="7815262" cy="4810125"/>
          </a:xfrm>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3" name="Pladsholder til dato 3"/>
          <p:cNvSpPr>
            <a:spLocks noGrp="1"/>
          </p:cNvSpPr>
          <p:nvPr>
            <p:ph type="dt" sz="half" idx="10"/>
          </p:nvPr>
        </p:nvSpPr>
        <p:spPr>
          <a:ln/>
        </p:spPr>
        <p:txBody>
          <a:bodyPr/>
          <a:lstStyle>
            <a:lvl1pPr>
              <a:defRPr/>
            </a:lvl1pPr>
          </a:lstStyle>
          <a:p>
            <a:pPr>
              <a:defRPr/>
            </a:pPr>
            <a:fld id="{BFEDE232-9678-45F0-8092-FCC5D1DC383C}" type="datetime1">
              <a:rPr lang="da-DK"/>
              <a:pPr>
                <a:defRPr/>
              </a:pPr>
              <a:t>31-03-2011</a:t>
            </a:fld>
            <a:endParaRPr lang="en-GB"/>
          </a:p>
        </p:txBody>
      </p:sp>
      <p:sp>
        <p:nvSpPr>
          <p:cNvPr id="4" name="Pladsholder til sidefod 4"/>
          <p:cNvSpPr>
            <a:spLocks noGrp="1"/>
          </p:cNvSpPr>
          <p:nvPr>
            <p:ph type="ftr" sz="quarter" idx="11"/>
          </p:nvPr>
        </p:nvSpPr>
        <p:spPr>
          <a:ln/>
        </p:spPr>
        <p:txBody>
          <a:bodyPr/>
          <a:lstStyle>
            <a:lvl1pPr>
              <a:defRPr/>
            </a:lvl1pPr>
          </a:lstStyle>
          <a:p>
            <a:pPr>
              <a:defRPr/>
            </a:pPr>
            <a:r>
              <a:rPr lang="en-GB"/>
              <a:t>Noemi Katznelson, nka@dpu.dk</a:t>
            </a:r>
          </a:p>
        </p:txBody>
      </p:sp>
      <p:sp>
        <p:nvSpPr>
          <p:cNvPr id="5" name="Pladsholder til diasnummer 5"/>
          <p:cNvSpPr>
            <a:spLocks noGrp="1"/>
          </p:cNvSpPr>
          <p:nvPr>
            <p:ph type="sldNum" sz="quarter" idx="12"/>
          </p:nvPr>
        </p:nvSpPr>
        <p:spPr>
          <a:ln/>
        </p:spPr>
        <p:txBody>
          <a:bodyPr/>
          <a:lstStyle>
            <a:lvl1pPr>
              <a:defRPr/>
            </a:lvl1pPr>
          </a:lstStyle>
          <a:p>
            <a:pPr>
              <a:defRPr/>
            </a:pPr>
            <a:fld id="{9B1851FA-AE91-4B8C-9F29-F0856FF6A65C}" type="slidenum">
              <a:rPr lang="en-GB"/>
              <a:pPr>
                <a:defRPr/>
              </a:pPr>
              <a:t>‹nr.›</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F7B9D9B-54E9-4DDF-ABDD-C209E52E3F51}" type="datetime1">
              <a:rPr lang="da-DK"/>
              <a:pPr>
                <a:defRPr/>
              </a:pPr>
              <a:t>31-03-2011</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4" name="Rectangle 6"/>
          <p:cNvSpPr>
            <a:spLocks noGrp="1" noChangeArrowheads="1"/>
          </p:cNvSpPr>
          <p:nvPr>
            <p:ph type="sldNum" sz="quarter" idx="12"/>
          </p:nvPr>
        </p:nvSpPr>
        <p:spPr>
          <a:ln/>
        </p:spPr>
        <p:txBody>
          <a:bodyPr/>
          <a:lstStyle>
            <a:lvl1pPr>
              <a:defRPr/>
            </a:lvl1pPr>
          </a:lstStyle>
          <a:p>
            <a:pPr>
              <a:defRPr/>
            </a:pPr>
            <a:fld id="{4BCF0293-F232-472B-BF67-9C927AA94839}" type="slidenum">
              <a:rPr lang="en-GB"/>
              <a:pPr>
                <a:defRPr/>
              </a:pPr>
              <a:t>‹nr.›</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fld id="{5D5680E9-8885-4F7B-B12F-66AD551804E1}" type="datetime1">
              <a:rPr lang="da-DK"/>
              <a:pPr>
                <a:defRPr/>
              </a:pPr>
              <a:t>31-03-2011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7" name="Rectangle 6"/>
          <p:cNvSpPr>
            <a:spLocks noGrp="1" noChangeArrowheads="1"/>
          </p:cNvSpPr>
          <p:nvPr>
            <p:ph type="sldNum" sz="quarter" idx="12"/>
          </p:nvPr>
        </p:nvSpPr>
        <p:spPr>
          <a:ln/>
        </p:spPr>
        <p:txBody>
          <a:bodyPr/>
          <a:lstStyle>
            <a:lvl1pPr>
              <a:defRPr/>
            </a:lvl1pPr>
          </a:lstStyle>
          <a:p>
            <a:pPr>
              <a:defRPr/>
            </a:pPr>
            <a:fld id="{C57875EB-640C-4F6D-864B-03C939AA2CAB}" type="slidenum">
              <a:rPr lang="en-GB"/>
              <a:pPr>
                <a:defRPr/>
              </a:pPr>
              <a:t>‹nr.›</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fld id="{84AA8800-811E-4FC3-839B-9C2CE3F23ABB}" type="datetime1">
              <a:rPr lang="da-DK"/>
              <a:pPr>
                <a:defRPr/>
              </a:pPr>
              <a:t>31-03-2011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Noemi Katznelson, nka@dpu.dk</a:t>
            </a:r>
          </a:p>
        </p:txBody>
      </p:sp>
      <p:sp>
        <p:nvSpPr>
          <p:cNvPr id="7" name="Rectangle 6"/>
          <p:cNvSpPr>
            <a:spLocks noGrp="1" noChangeArrowheads="1"/>
          </p:cNvSpPr>
          <p:nvPr>
            <p:ph type="sldNum" sz="quarter" idx="12"/>
          </p:nvPr>
        </p:nvSpPr>
        <p:spPr>
          <a:ln/>
        </p:spPr>
        <p:txBody>
          <a:bodyPr/>
          <a:lstStyle>
            <a:lvl1pPr>
              <a:defRPr/>
            </a:lvl1pPr>
          </a:lstStyle>
          <a:p>
            <a:pPr>
              <a:defRPr/>
            </a:pPr>
            <a:fld id="{F7966B29-4D54-47B2-B659-44CEB1264824}" type="slidenum">
              <a:rPr lang="en-GB"/>
              <a:pPr>
                <a:defRPr/>
              </a:pPr>
              <a:t>‹nr.›</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2938"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1027" name="Rectangle 3"/>
          <p:cNvSpPr>
            <a:spLocks noGrp="1" noChangeArrowheads="1"/>
          </p:cNvSpPr>
          <p:nvPr>
            <p:ph type="body" idx="1"/>
          </p:nvPr>
        </p:nvSpPr>
        <p:spPr bwMode="auto">
          <a:xfrm>
            <a:off x="685800" y="2714625"/>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1028" name="Rectangle 4"/>
          <p:cNvSpPr>
            <a:spLocks noGrp="1" noChangeArrowheads="1"/>
          </p:cNvSpPr>
          <p:nvPr>
            <p:ph type="dt" sz="half" idx="2"/>
          </p:nvPr>
        </p:nvSpPr>
        <p:spPr bwMode="auto">
          <a:xfrm>
            <a:off x="685800" y="6500813"/>
            <a:ext cx="19050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Garamond" pitchFamily="18" charset="0"/>
              </a:defRPr>
            </a:lvl1pPr>
          </a:lstStyle>
          <a:p>
            <a:pPr>
              <a:defRPr/>
            </a:pPr>
            <a:fld id="{A680956E-EDDC-4044-8316-BF7ABF13F11A}" type="datetime1">
              <a:rPr lang="da-DK"/>
              <a:pPr>
                <a:defRPr/>
              </a:pPr>
              <a:t>31-03-2011</a:t>
            </a:fld>
            <a:endParaRPr lang="en-GB"/>
          </a:p>
        </p:txBody>
      </p:sp>
      <p:sp>
        <p:nvSpPr>
          <p:cNvPr id="1029" name="Rectangle 5"/>
          <p:cNvSpPr>
            <a:spLocks noGrp="1" noChangeArrowheads="1"/>
          </p:cNvSpPr>
          <p:nvPr>
            <p:ph type="ftr" sz="quarter" idx="3"/>
          </p:nvPr>
        </p:nvSpPr>
        <p:spPr bwMode="auto">
          <a:xfrm>
            <a:off x="3124200" y="65008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Garamond" pitchFamily="18" charset="0"/>
              </a:defRPr>
            </a:lvl1pPr>
          </a:lstStyle>
          <a:p>
            <a:pPr>
              <a:defRPr/>
            </a:pPr>
            <a:r>
              <a:rPr lang="en-GB"/>
              <a:t>Noemi Katznelson, nka@dpu.dk</a:t>
            </a:r>
          </a:p>
        </p:txBody>
      </p:sp>
      <p:sp>
        <p:nvSpPr>
          <p:cNvPr id="1030" name="Rectangle 6"/>
          <p:cNvSpPr>
            <a:spLocks noGrp="1" noChangeArrowheads="1"/>
          </p:cNvSpPr>
          <p:nvPr>
            <p:ph type="sldNum" sz="quarter" idx="4"/>
          </p:nvPr>
        </p:nvSpPr>
        <p:spPr bwMode="auto">
          <a:xfrm>
            <a:off x="6553200" y="6500813"/>
            <a:ext cx="19050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35621492-BADD-42C1-A0CA-74118FC55AA2}"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pic>
        <p:nvPicPr>
          <p:cNvPr id="2050" name="Billede 6" descr="Image-2-in-Cefu08a.jpg"/>
          <p:cNvPicPr>
            <a:picLocks noChangeAspect="1"/>
          </p:cNvPicPr>
          <p:nvPr/>
        </p:nvPicPr>
        <p:blipFill>
          <a:blip r:embed="rId14" cstate="print"/>
          <a:srcRect/>
          <a:stretch>
            <a:fillRect/>
          </a:stretch>
        </p:blipFill>
        <p:spPr bwMode="auto">
          <a:xfrm>
            <a:off x="0" y="4763"/>
            <a:ext cx="9144000" cy="6848475"/>
          </a:xfrm>
          <a:prstGeom prst="rect">
            <a:avLst/>
          </a:prstGeom>
          <a:noFill/>
          <a:ln w="9525">
            <a:noFill/>
            <a:miter lim="800000"/>
            <a:headEnd/>
            <a:tailEnd/>
          </a:ln>
        </p:spPr>
      </p:pic>
      <p:sp>
        <p:nvSpPr>
          <p:cNvPr id="2051" name="Rectangle 2"/>
          <p:cNvSpPr>
            <a:spLocks noGrp="1" noChangeArrowheads="1"/>
          </p:cNvSpPr>
          <p:nvPr>
            <p:ph type="title"/>
          </p:nvPr>
        </p:nvSpPr>
        <p:spPr bwMode="auto">
          <a:xfrm>
            <a:off x="642938"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2052" name="Rectangle 3"/>
          <p:cNvSpPr>
            <a:spLocks noGrp="1" noChangeArrowheads="1"/>
          </p:cNvSpPr>
          <p:nvPr>
            <p:ph type="body" idx="1"/>
          </p:nvPr>
        </p:nvSpPr>
        <p:spPr bwMode="auto">
          <a:xfrm>
            <a:off x="685800" y="2714625"/>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8" name="Pladsholder til sidefod 3"/>
          <p:cNvSpPr>
            <a:spLocks noGrp="1"/>
          </p:cNvSpPr>
          <p:nvPr>
            <p:ph type="ftr" sz="quarter" idx="3"/>
          </p:nvPr>
        </p:nvSpPr>
        <p:spPr bwMode="auto">
          <a:xfrm>
            <a:off x="3286125" y="6429375"/>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600" b="1" smtClean="0">
                <a:latin typeface="Garamond" pitchFamily="18" charset="0"/>
              </a:defRPr>
            </a:lvl1pPr>
          </a:lstStyle>
          <a:p>
            <a:pPr>
              <a:defRPr/>
            </a:pPr>
            <a:r>
              <a:rPr lang="en-GB"/>
              <a:t>Noemi Katznelson, nka@dpu.dkwww.cefu.dk</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42938"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3075" name="Rectangle 3"/>
          <p:cNvSpPr>
            <a:spLocks noGrp="1" noChangeArrowheads="1"/>
          </p:cNvSpPr>
          <p:nvPr>
            <p:ph type="body" idx="1"/>
          </p:nvPr>
        </p:nvSpPr>
        <p:spPr bwMode="auto">
          <a:xfrm>
            <a:off x="685800" y="2714625"/>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4"/>
          <p:cNvSpPr>
            <a:spLocks noGrp="1"/>
          </p:cNvSpPr>
          <p:nvPr>
            <p:ph type="dt" sz="half" idx="2"/>
          </p:nvPr>
        </p:nvSpPr>
        <p:spPr bwMode="auto">
          <a:xfrm>
            <a:off x="685800" y="6500813"/>
            <a:ext cx="19050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Garamond" pitchFamily="18" charset="0"/>
              </a:defRPr>
            </a:lvl1pPr>
          </a:lstStyle>
          <a:p>
            <a:pPr>
              <a:defRPr/>
            </a:pPr>
            <a:fld id="{1CB1BBB7-286F-4782-94F0-FA44214FA1A5}" type="datetime1">
              <a:rPr lang="da-DK"/>
              <a:pPr>
                <a:defRPr/>
              </a:pPr>
              <a:t>31-03-2011</a:t>
            </a:fld>
            <a:endParaRPr lang="en-GB"/>
          </a:p>
        </p:txBody>
      </p:sp>
      <p:sp>
        <p:nvSpPr>
          <p:cNvPr id="8" name="Pladsholder til sidefod 5"/>
          <p:cNvSpPr>
            <a:spLocks noGrp="1"/>
          </p:cNvSpPr>
          <p:nvPr>
            <p:ph type="ftr" sz="quarter" idx="3"/>
          </p:nvPr>
        </p:nvSpPr>
        <p:spPr bwMode="auto">
          <a:xfrm>
            <a:off x="3124200" y="6500813"/>
            <a:ext cx="2895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Garamond" pitchFamily="18" charset="0"/>
              </a:defRPr>
            </a:lvl1pPr>
          </a:lstStyle>
          <a:p>
            <a:pPr>
              <a:defRPr/>
            </a:pPr>
            <a:r>
              <a:rPr lang="en-GB"/>
              <a:t>Noemi Katznelson, nka@dpu.dk</a:t>
            </a:r>
          </a:p>
        </p:txBody>
      </p:sp>
      <p:sp>
        <p:nvSpPr>
          <p:cNvPr id="9" name="Pladsholder til diasnummer 6"/>
          <p:cNvSpPr>
            <a:spLocks noGrp="1"/>
          </p:cNvSpPr>
          <p:nvPr>
            <p:ph type="sldNum" sz="quarter" idx="4"/>
          </p:nvPr>
        </p:nvSpPr>
        <p:spPr bwMode="auto">
          <a:xfrm>
            <a:off x="6553200" y="6500813"/>
            <a:ext cx="19050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D746CEC7-F3DD-4C8C-BEF7-62D07B58C9AD}"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42938"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4099" name="Rectangle 3"/>
          <p:cNvSpPr>
            <a:spLocks noGrp="1" noChangeArrowheads="1"/>
          </p:cNvSpPr>
          <p:nvPr>
            <p:ph type="body" idx="1"/>
          </p:nvPr>
        </p:nvSpPr>
        <p:spPr bwMode="auto">
          <a:xfrm>
            <a:off x="685800" y="2714625"/>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4"/>
          <p:cNvSpPr>
            <a:spLocks noGrp="1"/>
          </p:cNvSpPr>
          <p:nvPr>
            <p:ph type="dt" sz="half" idx="2"/>
          </p:nvPr>
        </p:nvSpPr>
        <p:spPr bwMode="auto">
          <a:xfrm>
            <a:off x="685800" y="6500813"/>
            <a:ext cx="19050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Garamond" pitchFamily="18" charset="0"/>
              </a:defRPr>
            </a:lvl1pPr>
          </a:lstStyle>
          <a:p>
            <a:pPr>
              <a:defRPr/>
            </a:pPr>
            <a:fld id="{BA14776A-EF79-41CC-ADAB-A7C2AA91B807}" type="datetime1">
              <a:rPr lang="da-DK"/>
              <a:pPr>
                <a:defRPr/>
              </a:pPr>
              <a:t>31-03-2011</a:t>
            </a:fld>
            <a:endParaRPr lang="en-GB"/>
          </a:p>
        </p:txBody>
      </p:sp>
      <p:sp>
        <p:nvSpPr>
          <p:cNvPr id="8" name="Pladsholder til sidefod 5"/>
          <p:cNvSpPr>
            <a:spLocks noGrp="1"/>
          </p:cNvSpPr>
          <p:nvPr>
            <p:ph type="ftr" sz="quarter" idx="3"/>
          </p:nvPr>
        </p:nvSpPr>
        <p:spPr bwMode="auto">
          <a:xfrm>
            <a:off x="3124200" y="6500813"/>
            <a:ext cx="28956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Garamond" pitchFamily="18" charset="0"/>
              </a:defRPr>
            </a:lvl1pPr>
          </a:lstStyle>
          <a:p>
            <a:pPr>
              <a:defRPr/>
            </a:pPr>
            <a:r>
              <a:rPr lang="en-GB"/>
              <a:t>Noemi Katznelson, nka@dpu.dk</a:t>
            </a:r>
          </a:p>
        </p:txBody>
      </p:sp>
      <p:sp>
        <p:nvSpPr>
          <p:cNvPr id="9" name="Pladsholder til diasnummer 6"/>
          <p:cNvSpPr>
            <a:spLocks noGrp="1"/>
          </p:cNvSpPr>
          <p:nvPr>
            <p:ph type="sldNum" sz="quarter" idx="4"/>
          </p:nvPr>
        </p:nvSpPr>
        <p:spPr bwMode="auto">
          <a:xfrm>
            <a:off x="6553200" y="6500813"/>
            <a:ext cx="19050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1D0CA252-A5E7-4D75-8C6C-9F08739458D0}"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42938"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5123" name="Rectangle 3"/>
          <p:cNvSpPr>
            <a:spLocks noGrp="1" noChangeArrowheads="1"/>
          </p:cNvSpPr>
          <p:nvPr>
            <p:ph type="body" idx="1"/>
          </p:nvPr>
        </p:nvSpPr>
        <p:spPr bwMode="auto">
          <a:xfrm>
            <a:off x="685800" y="2714625"/>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3"/>
          <p:cNvSpPr>
            <a:spLocks noGrp="1"/>
          </p:cNvSpPr>
          <p:nvPr>
            <p:ph type="dt" sz="half" idx="2"/>
          </p:nvPr>
        </p:nvSpPr>
        <p:spPr bwMode="auto">
          <a:xfrm>
            <a:off x="685800" y="6500813"/>
            <a:ext cx="19050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Garamond" pitchFamily="18" charset="0"/>
              </a:defRPr>
            </a:lvl1pPr>
          </a:lstStyle>
          <a:p>
            <a:pPr>
              <a:defRPr/>
            </a:pPr>
            <a:fld id="{7F5EC748-59F1-4EE8-876D-9CD5D9BDA517}" type="datetime1">
              <a:rPr lang="da-DK"/>
              <a:pPr>
                <a:defRPr/>
              </a:pPr>
              <a:t>31-03-2011</a:t>
            </a:fld>
            <a:endParaRPr lang="en-GB"/>
          </a:p>
        </p:txBody>
      </p:sp>
      <p:sp>
        <p:nvSpPr>
          <p:cNvPr id="8" name="Pladsholder til sidefod 4"/>
          <p:cNvSpPr>
            <a:spLocks noGrp="1"/>
          </p:cNvSpPr>
          <p:nvPr>
            <p:ph type="ftr" sz="quarter" idx="3"/>
          </p:nvPr>
        </p:nvSpPr>
        <p:spPr bwMode="auto">
          <a:xfrm>
            <a:off x="3124200" y="6500813"/>
            <a:ext cx="28956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Garamond" pitchFamily="18" charset="0"/>
              </a:defRPr>
            </a:lvl1pPr>
          </a:lstStyle>
          <a:p>
            <a:pPr>
              <a:defRPr/>
            </a:pPr>
            <a:r>
              <a:rPr lang="en-GB"/>
              <a:t>Noemi Katznelson, nka@dpu.dk</a:t>
            </a:r>
          </a:p>
        </p:txBody>
      </p:sp>
      <p:sp>
        <p:nvSpPr>
          <p:cNvPr id="9" name="Pladsholder til diasnummer 5"/>
          <p:cNvSpPr>
            <a:spLocks noGrp="1"/>
          </p:cNvSpPr>
          <p:nvPr>
            <p:ph type="sldNum" sz="quarter" idx="4"/>
          </p:nvPr>
        </p:nvSpPr>
        <p:spPr bwMode="auto">
          <a:xfrm>
            <a:off x="6553200" y="6500813"/>
            <a:ext cx="19050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A9CFEEFE-0407-4361-8E6C-7E1D36AE56DA}"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42938"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6147" name="Rectangle 3"/>
          <p:cNvSpPr>
            <a:spLocks noGrp="1" noChangeArrowheads="1"/>
          </p:cNvSpPr>
          <p:nvPr>
            <p:ph type="body" idx="1"/>
          </p:nvPr>
        </p:nvSpPr>
        <p:spPr bwMode="auto">
          <a:xfrm>
            <a:off x="685800" y="2714625"/>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3"/>
          <p:cNvSpPr>
            <a:spLocks noGrp="1"/>
          </p:cNvSpPr>
          <p:nvPr>
            <p:ph type="dt" sz="half" idx="2"/>
          </p:nvPr>
        </p:nvSpPr>
        <p:spPr bwMode="auto">
          <a:xfrm>
            <a:off x="685800" y="6472238"/>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Garamond" pitchFamily="18" charset="0"/>
              </a:defRPr>
            </a:lvl1pPr>
          </a:lstStyle>
          <a:p>
            <a:pPr>
              <a:defRPr/>
            </a:pPr>
            <a:fld id="{24615372-02FD-4B82-B26B-CAAB1CA34E0F}" type="datetime1">
              <a:rPr lang="da-DK"/>
              <a:pPr>
                <a:defRPr/>
              </a:pPr>
              <a:t>31-03-2011</a:t>
            </a:fld>
            <a:endParaRPr lang="en-GB"/>
          </a:p>
        </p:txBody>
      </p:sp>
      <p:sp>
        <p:nvSpPr>
          <p:cNvPr id="8" name="Pladsholder til sidefod 4"/>
          <p:cNvSpPr>
            <a:spLocks noGrp="1"/>
          </p:cNvSpPr>
          <p:nvPr>
            <p:ph type="ftr" sz="quarter" idx="3"/>
          </p:nvPr>
        </p:nvSpPr>
        <p:spPr bwMode="auto">
          <a:xfrm>
            <a:off x="3124200" y="6472238"/>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Garamond" pitchFamily="18" charset="0"/>
              </a:defRPr>
            </a:lvl1pPr>
          </a:lstStyle>
          <a:p>
            <a:pPr>
              <a:defRPr/>
            </a:pPr>
            <a:r>
              <a:rPr lang="en-GB"/>
              <a:t>Noemi Katznelson, nka@dpu.dk</a:t>
            </a:r>
          </a:p>
        </p:txBody>
      </p:sp>
      <p:sp>
        <p:nvSpPr>
          <p:cNvPr id="9" name="Pladsholder til diasnummer 5"/>
          <p:cNvSpPr>
            <a:spLocks noGrp="1"/>
          </p:cNvSpPr>
          <p:nvPr>
            <p:ph type="sldNum" sz="quarter" idx="4"/>
          </p:nvPr>
        </p:nvSpPr>
        <p:spPr bwMode="auto">
          <a:xfrm>
            <a:off x="6553200" y="6500813"/>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450F295C-1BA1-4357-9B1D-3F9A4095647A}"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ctrTitle"/>
          </p:nvPr>
        </p:nvSpPr>
        <p:spPr>
          <a:xfrm>
            <a:off x="539552" y="836712"/>
            <a:ext cx="7772400" cy="2232248"/>
          </a:xfrm>
        </p:spPr>
        <p:txBody>
          <a:bodyPr/>
          <a:lstStyle/>
          <a:p>
            <a:r>
              <a:rPr lang="da-DK" sz="4000" dirty="0" smtClean="0"/>
              <a:t>          </a:t>
            </a:r>
            <a:br>
              <a:rPr lang="da-DK" sz="4000" dirty="0" smtClean="0"/>
            </a:br>
            <a:r>
              <a:rPr lang="da-DK" sz="4000" dirty="0" smtClean="0"/>
              <a:t/>
            </a:r>
            <a:br>
              <a:rPr lang="da-DK" sz="4000" dirty="0" smtClean="0"/>
            </a:br>
            <a:r>
              <a:rPr lang="da-DK" sz="4000" dirty="0" smtClean="0">
                <a:latin typeface="Arial" pitchFamily="34" charset="0"/>
                <a:cs typeface="Arial" pitchFamily="34" charset="0"/>
              </a:rPr>
              <a:t>”</a:t>
            </a:r>
            <a:r>
              <a:rPr lang="da-DK" sz="4000" dirty="0" err="1" smtClean="0">
                <a:latin typeface="Arial" pitchFamily="34" charset="0"/>
                <a:cs typeface="Arial" pitchFamily="34" charset="0"/>
              </a:rPr>
              <a:t>Skodjobs</a:t>
            </a:r>
            <a:r>
              <a:rPr lang="da-DK" sz="4000" dirty="0" smtClean="0">
                <a:latin typeface="Arial" pitchFamily="34" charset="0"/>
                <a:cs typeface="Arial" pitchFamily="34" charset="0"/>
              </a:rPr>
              <a:t> og gode gys!” </a:t>
            </a:r>
            <a:br>
              <a:rPr lang="da-DK" sz="4000" dirty="0" smtClean="0">
                <a:latin typeface="Arial" pitchFamily="34" charset="0"/>
                <a:cs typeface="Arial" pitchFamily="34" charset="0"/>
              </a:rPr>
            </a:br>
            <a:r>
              <a:rPr lang="da-DK" sz="4000" dirty="0" smtClean="0">
                <a:latin typeface="Arial" pitchFamily="34" charset="0"/>
                <a:cs typeface="Arial" pitchFamily="34" charset="0"/>
              </a:rPr>
              <a:t>- </a:t>
            </a:r>
            <a:r>
              <a:rPr lang="da-DK" sz="3200" dirty="0" smtClean="0">
                <a:latin typeface="Arial" pitchFamily="34" charset="0"/>
                <a:cs typeface="Arial" pitchFamily="34" charset="0"/>
              </a:rPr>
              <a:t>Unges forhold til risiko i arbejdslivet</a:t>
            </a:r>
          </a:p>
        </p:txBody>
      </p:sp>
      <p:sp>
        <p:nvSpPr>
          <p:cNvPr id="136195" name="Rectangle 3"/>
          <p:cNvSpPr>
            <a:spLocks noGrp="1" noChangeArrowheads="1"/>
          </p:cNvSpPr>
          <p:nvPr>
            <p:ph type="subTitle" idx="1"/>
          </p:nvPr>
        </p:nvSpPr>
        <p:spPr>
          <a:xfrm>
            <a:off x="1259632" y="3135313"/>
            <a:ext cx="6400800" cy="3722687"/>
          </a:xfrm>
        </p:spPr>
        <p:txBody>
          <a:bodyPr/>
          <a:lstStyle/>
          <a:p>
            <a:pPr marL="609600" indent="-609600" algn="r"/>
            <a:endParaRPr lang="da-DK" dirty="0" smtClean="0"/>
          </a:p>
          <a:p>
            <a:pPr marL="609600" indent="-609600"/>
            <a:endParaRPr lang="da-DK" dirty="0" smtClean="0"/>
          </a:p>
          <a:p>
            <a:pPr marL="609600" indent="-609600"/>
            <a:endParaRPr lang="da-DK" dirty="0" smtClean="0"/>
          </a:p>
          <a:p>
            <a:pPr marL="609600" indent="-609600"/>
            <a:r>
              <a:rPr lang="da-DK" dirty="0" smtClean="0">
                <a:latin typeface="Arial" pitchFamily="34" charset="0"/>
                <a:cs typeface="Arial" pitchFamily="34" charset="0"/>
              </a:rPr>
              <a:t>Ph.d. Mette Lykke Nielsen</a:t>
            </a:r>
          </a:p>
          <a:p>
            <a:pPr marL="609600" indent="-609600"/>
            <a:r>
              <a:rPr lang="da-DK" dirty="0" err="1" smtClean="0">
                <a:latin typeface="Arial" pitchFamily="34" charset="0"/>
                <a:cs typeface="Arial" pitchFamily="34" charset="0"/>
              </a:rPr>
              <a:t>mln@dpu.dk</a:t>
            </a:r>
            <a:endParaRPr lang="da-DK" dirty="0" smtClean="0">
              <a:latin typeface="Arial" pitchFamily="34" charset="0"/>
              <a:cs typeface="Arial" pitchFamily="34" charset="0"/>
            </a:endParaRPr>
          </a:p>
          <a:p>
            <a:pPr marL="609600" indent="-609600"/>
            <a:endParaRPr lang="da-DK"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42938" y="1285875"/>
            <a:ext cx="7772400" cy="198909"/>
          </a:xfrm>
        </p:spPr>
        <p:txBody>
          <a:bodyPr/>
          <a:lstStyle/>
          <a:p>
            <a:endParaRPr lang="da-DK" sz="4000" dirty="0" smtClean="0"/>
          </a:p>
        </p:txBody>
      </p:sp>
      <p:sp>
        <p:nvSpPr>
          <p:cNvPr id="16387" name="Rectangle 3"/>
          <p:cNvSpPr>
            <a:spLocks noGrp="1" noChangeArrowheads="1"/>
          </p:cNvSpPr>
          <p:nvPr>
            <p:ph type="body" idx="1"/>
          </p:nvPr>
        </p:nvSpPr>
        <p:spPr>
          <a:xfrm>
            <a:off x="755576" y="1124744"/>
            <a:ext cx="7772400" cy="4968552"/>
          </a:xfrm>
        </p:spPr>
        <p:txBody>
          <a:bodyPr/>
          <a:lstStyle/>
          <a:p>
            <a:pPr>
              <a:lnSpc>
                <a:spcPct val="80000"/>
              </a:lnSpc>
              <a:buNone/>
            </a:pPr>
            <a:endParaRPr lang="da-DK" sz="2800" dirty="0" smtClean="0">
              <a:solidFill>
                <a:schemeClr val="tx1"/>
              </a:solidFill>
              <a:latin typeface="+mn-lt"/>
              <a:ea typeface="+mn-ea"/>
              <a:cs typeface="+mn-cs"/>
            </a:endParaRPr>
          </a:p>
          <a:p>
            <a:pPr>
              <a:lnSpc>
                <a:spcPct val="80000"/>
              </a:lnSpc>
            </a:pPr>
            <a:endParaRPr lang="da-DK" dirty="0" smtClean="0">
              <a:solidFill>
                <a:schemeClr val="tx1"/>
              </a:solidFill>
              <a:cs typeface="Arial" pitchFamily="34" charset="0"/>
            </a:endParaRPr>
          </a:p>
          <a:p>
            <a:pPr>
              <a:lnSpc>
                <a:spcPct val="80000"/>
              </a:lnSpc>
            </a:pPr>
            <a:r>
              <a:rPr lang="da-DK" dirty="0" smtClean="0">
                <a:solidFill>
                  <a:schemeClr val="tx1"/>
                </a:solidFill>
                <a:cs typeface="Arial" pitchFamily="34" charset="0"/>
              </a:rPr>
              <a:t>Unge er ikke mere risikovillige end de voksne der omgiver dem (når de selv skal sige det).</a:t>
            </a:r>
            <a:endParaRPr lang="da-DK" dirty="0" smtClean="0">
              <a:cs typeface="Arial" pitchFamily="34" charset="0"/>
            </a:endParaRPr>
          </a:p>
          <a:p>
            <a:pPr>
              <a:lnSpc>
                <a:spcPct val="80000"/>
              </a:lnSpc>
            </a:pPr>
            <a:r>
              <a:rPr lang="da-DK" dirty="0" smtClean="0">
                <a:cs typeface="Arial" pitchFamily="34" charset="0"/>
              </a:rPr>
              <a:t>Afhænger af arbejdspladskultur og den unges position på arbejdspladsen.</a:t>
            </a:r>
          </a:p>
          <a:p>
            <a:pPr>
              <a:lnSpc>
                <a:spcPct val="80000"/>
              </a:lnSpc>
            </a:pPr>
            <a:r>
              <a:rPr lang="da-DK" dirty="0" smtClean="0">
                <a:cs typeface="Arial" pitchFamily="34" charset="0"/>
              </a:rPr>
              <a:t>Unge er ofte i en udsat position på arbejdspladsen.</a:t>
            </a:r>
          </a:p>
          <a:p>
            <a:pPr>
              <a:lnSpc>
                <a:spcPct val="80000"/>
              </a:lnSpc>
            </a:pPr>
            <a:r>
              <a:rPr lang="da-DK" dirty="0" smtClean="0">
                <a:cs typeface="Arial" pitchFamily="34" charset="0"/>
              </a:rPr>
              <a:t>Hænger sammen med de arbejdsopgaver de unge tildeles.</a:t>
            </a:r>
          </a:p>
          <a:p>
            <a:pPr>
              <a:lnSpc>
                <a:spcPct val="80000"/>
              </a:lnSpc>
            </a:pPr>
            <a:endParaRPr lang="da-DK" dirty="0" smtClean="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8" y="980728"/>
            <a:ext cx="7772400" cy="1800200"/>
          </a:xfrm>
        </p:spPr>
        <p:txBody>
          <a:bodyPr/>
          <a:lstStyle/>
          <a:p>
            <a:pPr algn="l"/>
            <a:r>
              <a:rPr lang="da-DK" sz="2400" dirty="0" smtClean="0">
                <a:latin typeface="Arial" pitchFamily="34" charset="0"/>
                <a:cs typeface="Arial" pitchFamily="34" charset="0"/>
              </a:rPr>
              <a:t>Hvorfor kommer unge ud for flere arbejdsulykker end ældre medarbejdere? </a:t>
            </a:r>
            <a:br>
              <a:rPr lang="da-DK" sz="2400" dirty="0" smtClean="0">
                <a:latin typeface="Arial" pitchFamily="34" charset="0"/>
                <a:cs typeface="Arial" pitchFamily="34" charset="0"/>
              </a:rPr>
            </a:br>
            <a:r>
              <a:rPr lang="da-DK" sz="2400" dirty="0" smtClean="0">
                <a:latin typeface="Arial" pitchFamily="34" charset="0"/>
                <a:cs typeface="Arial" pitchFamily="34" charset="0"/>
              </a:rPr>
              <a:t>Er unge særligt risikovillige eller særligt dumdristige, når de er på arbejde?</a:t>
            </a:r>
            <a:endParaRPr lang="da-DK" sz="2400" dirty="0">
              <a:latin typeface="Arial" pitchFamily="34" charset="0"/>
              <a:cs typeface="Arial" pitchFamily="34" charset="0"/>
            </a:endParaRPr>
          </a:p>
        </p:txBody>
      </p:sp>
      <p:pic>
        <p:nvPicPr>
          <p:cNvPr id="5" name="Pladsholder til indhold 4" descr="iarbejdsulykke1.jpg"/>
          <p:cNvPicPr>
            <a:picLocks noGrp="1" noChangeAspect="1"/>
          </p:cNvPicPr>
          <p:nvPr>
            <p:ph idx="1"/>
          </p:nvPr>
        </p:nvPicPr>
        <p:blipFill>
          <a:blip r:embed="rId3" cstate="print"/>
          <a:stretch>
            <a:fillRect/>
          </a:stretch>
        </p:blipFill>
        <p:spPr>
          <a:xfrm>
            <a:off x="2411760" y="2852936"/>
            <a:ext cx="3960439" cy="3240360"/>
          </a:xfrm>
        </p:spPr>
      </p:pic>
      <p:sp>
        <p:nvSpPr>
          <p:cNvPr id="4" name="Pladsholder til sidefod 3"/>
          <p:cNvSpPr>
            <a:spLocks noGrp="1"/>
          </p:cNvSpPr>
          <p:nvPr>
            <p:ph type="ftr" sz="quarter" idx="11"/>
          </p:nvPr>
        </p:nvSpPr>
        <p:spPr/>
        <p:txBody>
          <a:bodyPr/>
          <a:lstStyle/>
          <a:p>
            <a:pPr>
              <a:defRP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611188" y="1268413"/>
            <a:ext cx="7772400" cy="360362"/>
          </a:xfrm>
        </p:spPr>
        <p:txBody>
          <a:bodyPr/>
          <a:lstStyle/>
          <a:p>
            <a:endParaRPr lang="da-DK" sz="4000" smtClean="0"/>
          </a:p>
        </p:txBody>
      </p:sp>
      <p:sp>
        <p:nvSpPr>
          <p:cNvPr id="151555" name="Rectangle 3"/>
          <p:cNvSpPr>
            <a:spLocks noGrp="1" noChangeArrowheads="1"/>
          </p:cNvSpPr>
          <p:nvPr>
            <p:ph type="body" idx="1"/>
          </p:nvPr>
        </p:nvSpPr>
        <p:spPr>
          <a:xfrm>
            <a:off x="684213" y="1196975"/>
            <a:ext cx="8134350" cy="5113338"/>
          </a:xfrm>
        </p:spPr>
        <p:txBody>
          <a:bodyPr/>
          <a:lstStyle/>
          <a:p>
            <a:pPr>
              <a:lnSpc>
                <a:spcPct val="80000"/>
              </a:lnSpc>
              <a:buFontTx/>
              <a:buNone/>
            </a:pPr>
            <a:r>
              <a:rPr lang="da-DK" sz="2000" smtClean="0"/>
              <a:t>Karsten: Jeg blev bedt om at flytte noget byggestrøm. Kl. var 7 om morgenen og det pisseregnede. Det var pisseglat. Jeg skulle sørge for at komme op på den container, hvor kablet var. Så skulle jeg ud og kravle ud på stilladset. Det var var rimeligt glat. Og jeg er jo ikke spændt fast eller noget. Og det var oppe i 4 meters højde. Og der var ikke noget rundt om mig, så jeg kunne bare være skvattet ned. Altså.</a:t>
            </a:r>
          </a:p>
          <a:p>
            <a:pPr>
              <a:lnSpc>
                <a:spcPct val="80000"/>
              </a:lnSpc>
              <a:buFontTx/>
              <a:buNone/>
            </a:pPr>
            <a:r>
              <a:rPr lang="da-DK" sz="2000" smtClean="0"/>
              <a:t>Int.: Men hvorfor var det at der ikke var noget sikkerhed til dig der?</a:t>
            </a:r>
          </a:p>
          <a:p>
            <a:pPr>
              <a:lnSpc>
                <a:spcPct val="80000"/>
              </a:lnSpc>
              <a:buFontTx/>
              <a:buNone/>
            </a:pPr>
            <a:r>
              <a:rPr lang="da-DK" sz="2000" smtClean="0"/>
              <a:t>Karsten: Det skulle bare gøres hurtigst muligt. Vi var under tidspres og jeg var den eneste ledige. Og så må man jo bare gøre det så hurtigt som man overhovedet kan.</a:t>
            </a:r>
          </a:p>
          <a:p>
            <a:pPr>
              <a:lnSpc>
                <a:spcPct val="80000"/>
              </a:lnSpc>
              <a:buFontTx/>
              <a:buNone/>
            </a:pPr>
            <a:r>
              <a:rPr lang="da-DK" sz="2000" smtClean="0"/>
              <a:t>Int.: Var det tilfældigt at du var den eneste ledige?</a:t>
            </a:r>
          </a:p>
          <a:p>
            <a:pPr>
              <a:lnSpc>
                <a:spcPct val="80000"/>
              </a:lnSpc>
              <a:buFontTx/>
              <a:buNone/>
            </a:pPr>
            <a:r>
              <a:rPr lang="da-DK" sz="2000" smtClean="0"/>
              <a:t>Karsten: Nej altså jeg var jo lærling på det tidspunkt. Og det er typisk at det er yngstelærlinge der bliver udsat for skod jobbene. Man bliver udsat får rimelig mange ting som ikke er særlig rare, skodjobs som man ikke gider. Jeg havde ikke lyst til at stå på den container, mens det pisegnede og det var skide glat.</a:t>
            </a:r>
          </a:p>
          <a:p>
            <a:pPr>
              <a:lnSpc>
                <a:spcPct val="80000"/>
              </a:lnSpc>
              <a:buFontTx/>
              <a:buNone/>
            </a:pPr>
            <a:r>
              <a:rPr lang="da-DK" sz="2000" smtClean="0"/>
              <a:t>Int.: Hvad var der sket hvis du havde sagt at du ikke ville?</a:t>
            </a:r>
          </a:p>
          <a:p>
            <a:pPr>
              <a:lnSpc>
                <a:spcPct val="80000"/>
              </a:lnSpc>
              <a:buFontTx/>
              <a:buNone/>
            </a:pPr>
            <a:r>
              <a:rPr lang="da-DK" sz="2000" smtClean="0"/>
              <a:t>Karsten: Så var jeg nok blevet sendt væk fra pladsen, fordi jeg havde nægtet at tage imod en opgave</a:t>
            </a:r>
            <a:r>
              <a:rPr lang="da-DK" sz="180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da-DK" sz="4000" smtClean="0"/>
              <a:t>Stigning i anmeldte arbejdsulykker</a:t>
            </a:r>
            <a:br>
              <a:rPr lang="da-DK" sz="4000" smtClean="0"/>
            </a:br>
            <a:r>
              <a:rPr lang="da-DK" sz="4000" smtClean="0"/>
              <a:t> blandt unge ml. 18-24 år</a:t>
            </a:r>
          </a:p>
        </p:txBody>
      </p:sp>
      <p:pic>
        <p:nvPicPr>
          <p:cNvPr id="8195" name="Picture 6"/>
          <p:cNvPicPr>
            <a:picLocks noGrp="1" noChangeAspect="1" noChangeArrowheads="1"/>
          </p:cNvPicPr>
          <p:nvPr>
            <p:ph type="body" idx="1"/>
          </p:nvPr>
        </p:nvPicPr>
        <p:blipFill>
          <a:blip r:embed="rId3" cstate="print"/>
          <a:srcRect/>
          <a:stretch>
            <a:fillRect/>
          </a:stretch>
        </p:blipFill>
        <p:spPr>
          <a:xfrm>
            <a:off x="2133600" y="2714625"/>
            <a:ext cx="4875213" cy="338137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da-DK" smtClean="0"/>
              <a:t>Om at slå sikkerheden fra</a:t>
            </a:r>
          </a:p>
        </p:txBody>
      </p:sp>
      <p:sp>
        <p:nvSpPr>
          <p:cNvPr id="153603" name="Rectangle 3"/>
          <p:cNvSpPr>
            <a:spLocks noGrp="1" noChangeArrowheads="1"/>
          </p:cNvSpPr>
          <p:nvPr>
            <p:ph type="body" idx="1"/>
          </p:nvPr>
        </p:nvSpPr>
        <p:spPr/>
        <p:txBody>
          <a:bodyPr/>
          <a:lstStyle/>
          <a:p>
            <a:pPr>
              <a:lnSpc>
                <a:spcPct val="80000"/>
              </a:lnSpc>
              <a:buFontTx/>
              <a:buNone/>
            </a:pPr>
            <a:r>
              <a:rPr lang="da-DK" sz="2000" smtClean="0"/>
              <a:t>Janne: Den gang hvor jeg startede, der vidste de mig hvordan jeg brugte den der pålægsmaskine. Og så sagde hun (køkkenlederen red.) ’sådan må du gøre, og sådan må du ikke gøre. Men sådan som du ikke må gøre, det gør vi.’</a:t>
            </a:r>
          </a:p>
          <a:p>
            <a:pPr>
              <a:lnSpc>
                <a:spcPct val="80000"/>
              </a:lnSpc>
              <a:buFontTx/>
              <a:buNone/>
            </a:pPr>
            <a:r>
              <a:rPr lang="da-DK" sz="2000" smtClean="0"/>
              <a:t>Int.: Nå ok.</a:t>
            </a:r>
          </a:p>
          <a:p>
            <a:pPr>
              <a:lnSpc>
                <a:spcPct val="80000"/>
              </a:lnSpc>
              <a:buFontTx/>
              <a:buNone/>
            </a:pPr>
            <a:r>
              <a:rPr lang="da-DK" sz="2000" smtClean="0"/>
              <a:t>Janne: Altså, nogen gange bruger jeg den (sikkerhedsforanstaltningen red.) og andre gange bruger jeg den ikke. Men det er sjældent jeg bruger den.</a:t>
            </a:r>
          </a:p>
          <a:p>
            <a:pPr>
              <a:lnSpc>
                <a:spcPct val="80000"/>
              </a:lnSpc>
              <a:buFontTx/>
              <a:buNone/>
            </a:pPr>
            <a:r>
              <a:rPr lang="da-DK" sz="2000" smtClean="0"/>
              <a:t>Int.: Fordi den er for besværlig af bruge eller?</a:t>
            </a:r>
          </a:p>
          <a:p>
            <a:pPr>
              <a:lnSpc>
                <a:spcPct val="80000"/>
              </a:lnSpc>
              <a:buFontTx/>
              <a:buNone/>
            </a:pPr>
            <a:r>
              <a:rPr lang="da-DK" sz="2000" smtClean="0"/>
              <a:t>Janne: Den er træls at bruge, og så er det lige nemmere. Jeg har da godt nok være tæt på en gang imellem. Men jeg tror først det går op for mig den dag hvor jeg prøver at komme til skade. Sådan er det jo.</a:t>
            </a:r>
          </a:p>
          <a:p>
            <a:pPr>
              <a:lnSpc>
                <a:spcPct val="80000"/>
              </a:lnSpc>
              <a:buFontTx/>
              <a:buNone/>
            </a:pPr>
            <a:r>
              <a:rPr lang="da-DK" sz="2000" smtClean="0"/>
              <a:t>Int.: Hmm ja, er det så nu man skal banke under bordet?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flipV="1">
            <a:off x="642938" y="1196975"/>
            <a:ext cx="7772400" cy="88900"/>
          </a:xfrm>
        </p:spPr>
        <p:txBody>
          <a:bodyPr/>
          <a:lstStyle/>
          <a:p>
            <a:endParaRPr lang="da-DK" sz="4000" smtClean="0"/>
          </a:p>
        </p:txBody>
      </p:sp>
      <p:sp>
        <p:nvSpPr>
          <p:cNvPr id="148483" name="Rectangle 3"/>
          <p:cNvSpPr>
            <a:spLocks noGrp="1" noChangeArrowheads="1"/>
          </p:cNvSpPr>
          <p:nvPr>
            <p:ph type="body" idx="1"/>
          </p:nvPr>
        </p:nvSpPr>
        <p:spPr>
          <a:xfrm>
            <a:off x="684213" y="1557338"/>
            <a:ext cx="7772400" cy="4175125"/>
          </a:xfrm>
        </p:spPr>
        <p:txBody>
          <a:bodyPr/>
          <a:lstStyle/>
          <a:p>
            <a:pPr>
              <a:lnSpc>
                <a:spcPct val="80000"/>
              </a:lnSpc>
              <a:buFontTx/>
              <a:buNone/>
            </a:pPr>
            <a:r>
              <a:rPr lang="da-DK" sz="1800" smtClean="0"/>
              <a:t>Kalle: Jeg havde en kollega der stod og skar tykke skiver af en skinke på pålægsmaskinen. Og han har slået den automatiske sikkerhed fra og kigger væk. Og så røg der 4 fingre.</a:t>
            </a:r>
          </a:p>
          <a:p>
            <a:pPr>
              <a:lnSpc>
                <a:spcPct val="80000"/>
              </a:lnSpc>
              <a:buFontTx/>
              <a:buNone/>
            </a:pPr>
            <a:r>
              <a:rPr lang="da-DK" sz="1800" smtClean="0"/>
              <a:t>Int.: Neej, og du var der eller hvad?</a:t>
            </a:r>
          </a:p>
          <a:p>
            <a:pPr>
              <a:lnSpc>
                <a:spcPct val="80000"/>
              </a:lnSpc>
              <a:buFontTx/>
              <a:buNone/>
            </a:pPr>
            <a:r>
              <a:rPr lang="da-DK" sz="1800" smtClean="0"/>
              <a:t>Kalle: Ja. Vi slukkede maskinen og noget viskestykke og papir rundt om, og så var det tid til at ringe efter en ambulance. Så han røg ind i en bil og han røg af sted. Og så stod den på rengøring i det meste af køkkenet.</a:t>
            </a:r>
          </a:p>
          <a:p>
            <a:pPr>
              <a:lnSpc>
                <a:spcPct val="80000"/>
              </a:lnSpc>
              <a:buFontTx/>
              <a:buNone/>
            </a:pPr>
            <a:r>
              <a:rPr lang="da-DK" sz="1800" smtClean="0"/>
              <a:t>Int.: Det blødte?</a:t>
            </a:r>
          </a:p>
          <a:p>
            <a:pPr>
              <a:lnSpc>
                <a:spcPct val="80000"/>
              </a:lnSpc>
              <a:buFontTx/>
              <a:buNone/>
            </a:pPr>
            <a:r>
              <a:rPr lang="da-DK" sz="1800" smtClean="0"/>
              <a:t>Kalle: Ja, det sprøjtede. Og så fandt vi en finger (griner lidt) Og så måtte vi af sted med den.</a:t>
            </a:r>
          </a:p>
          <a:p>
            <a:pPr>
              <a:lnSpc>
                <a:spcPct val="80000"/>
              </a:lnSpc>
              <a:buFontTx/>
              <a:buNone/>
            </a:pPr>
            <a:r>
              <a:rPr lang="da-DK" sz="1800" smtClean="0"/>
              <a:t>Int.: Hvorfor skete det?</a:t>
            </a:r>
          </a:p>
          <a:p>
            <a:pPr>
              <a:lnSpc>
                <a:spcPct val="80000"/>
              </a:lnSpc>
              <a:buFontTx/>
              <a:buNone/>
            </a:pPr>
            <a:r>
              <a:rPr lang="da-DK" sz="1800" smtClean="0"/>
              <a:t>Kalle: Uopmærksomhed. Det var selvforskyldt. Man kigger ikke væk, når man står med en pålægsmaskine. Det er dumt.</a:t>
            </a:r>
          </a:p>
          <a:p>
            <a:pPr>
              <a:lnSpc>
                <a:spcPct val="80000"/>
              </a:lnSpc>
              <a:buFontTx/>
              <a:buNone/>
            </a:pPr>
            <a:r>
              <a:rPr lang="da-DK" sz="1800" smtClean="0"/>
              <a:t>Int.: Er det normalt eller?</a:t>
            </a:r>
          </a:p>
          <a:p>
            <a:pPr>
              <a:lnSpc>
                <a:spcPct val="80000"/>
              </a:lnSpc>
              <a:buFontTx/>
              <a:buNone/>
            </a:pPr>
            <a:r>
              <a:rPr lang="da-DK" sz="1800" smtClean="0"/>
              <a:t>(Alle ind over hinanden) nahh.</a:t>
            </a:r>
          </a:p>
          <a:p>
            <a:pPr>
              <a:lnSpc>
                <a:spcPct val="80000"/>
              </a:lnSpc>
              <a:buFontTx/>
              <a:buNone/>
            </a:pPr>
            <a:r>
              <a:rPr lang="da-DK" sz="1800" smtClean="0"/>
              <a:t>Julie: Måske ikke lige 4.</a:t>
            </a:r>
          </a:p>
          <a:p>
            <a:pPr>
              <a:lnSpc>
                <a:spcPct val="80000"/>
              </a:lnSpc>
              <a:buFontTx/>
              <a:buNone/>
            </a:pPr>
            <a:r>
              <a:rPr lang="da-DK" sz="1800" smtClean="0"/>
              <a:t>Int.: Men en?</a:t>
            </a:r>
          </a:p>
          <a:p>
            <a:pPr>
              <a:lnSpc>
                <a:spcPct val="80000"/>
              </a:lnSpc>
              <a:buFontTx/>
              <a:buNone/>
            </a:pPr>
            <a:r>
              <a:rPr lang="da-DK" sz="1800" smtClean="0"/>
              <a:t>Kalle: Lidt af en finger, det har jeg gjort tit.</a:t>
            </a:r>
          </a:p>
          <a:p>
            <a:pPr>
              <a:lnSpc>
                <a:spcPct val="80000"/>
              </a:lnSpc>
              <a:buFontTx/>
              <a:buNone/>
            </a:pPr>
            <a:endParaRPr lang="da-DK"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 tror de kan gå på vandet”</a:t>
            </a:r>
            <a:endParaRPr lang="da-DK" dirty="0"/>
          </a:p>
        </p:txBody>
      </p:sp>
      <p:pic>
        <p:nvPicPr>
          <p:cNvPr id="5" name="Pladsholder til indhold 4" descr="arbejdsulykker.jpg"/>
          <p:cNvPicPr>
            <a:picLocks noGrp="1" noChangeAspect="1"/>
          </p:cNvPicPr>
          <p:nvPr>
            <p:ph idx="1"/>
          </p:nvPr>
        </p:nvPicPr>
        <p:blipFill>
          <a:blip r:embed="rId3" cstate="print"/>
          <a:stretch>
            <a:fillRect/>
          </a:stretch>
        </p:blipFill>
        <p:spPr>
          <a:xfrm>
            <a:off x="1547664" y="2492896"/>
            <a:ext cx="5256584" cy="3240360"/>
          </a:xfrm>
        </p:spPr>
      </p:pic>
      <p:sp>
        <p:nvSpPr>
          <p:cNvPr id="4" name="Pladsholder til sidefod 3"/>
          <p:cNvSpPr>
            <a:spLocks noGrp="1"/>
          </p:cNvSpPr>
          <p:nvPr>
            <p:ph type="ftr" sz="quarter" idx="11"/>
          </p:nvPr>
        </p:nvSpPr>
        <p:spPr>
          <a:xfrm>
            <a:off x="2699792" y="6500813"/>
            <a:ext cx="2895600" cy="357187"/>
          </a:xfrm>
        </p:spPr>
        <p:txBody>
          <a:bodyPr/>
          <a:lstStyle/>
          <a:p>
            <a:r>
              <a:rPr lang="en-GB" dirty="0" smtClean="0"/>
              <a:t>Mette Lykke Nielsen,</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a:xfrm>
            <a:off x="685800" y="980728"/>
            <a:ext cx="7772400" cy="5115273"/>
          </a:xfrm>
        </p:spPr>
        <p:txBody>
          <a:bodyPr/>
          <a:lstStyle/>
          <a:p>
            <a:pPr>
              <a:buNone/>
            </a:pPr>
            <a:r>
              <a:rPr lang="da-DK" sz="2400" dirty="0" smtClean="0"/>
              <a:t>Morten: Jamen den ene lærling han trådte på en stige der lå på gulvet. Han trådte på en af trinene[viser at han vrikkede om, red.] og forstuvede foden. Det var i går. Han troede at han kunne balancere på den der, og det kunne han ikke.</a:t>
            </a:r>
            <a:endParaRPr lang="da-DK" sz="2400" i="1" dirty="0" smtClean="0"/>
          </a:p>
          <a:p>
            <a:pPr>
              <a:buNone/>
            </a:pPr>
            <a:r>
              <a:rPr lang="da-DK" sz="2400" dirty="0" err="1" smtClean="0"/>
              <a:t>Int</a:t>
            </a:r>
            <a:r>
              <a:rPr lang="da-DK" sz="2400" dirty="0" smtClean="0"/>
              <a:t>.: Ok, han vurderede situationen forkert?</a:t>
            </a:r>
            <a:endParaRPr lang="da-DK" sz="2400" i="1" dirty="0" smtClean="0"/>
          </a:p>
          <a:p>
            <a:pPr>
              <a:buNone/>
            </a:pPr>
            <a:r>
              <a:rPr lang="da-DK" sz="2400" dirty="0" smtClean="0"/>
              <a:t>Morten: Ja. Han tænkte sig ikke om. Nu skal vi se, han har også haft noget andet engang [bladrer i mappen]. Ja, det er den samme, han har skåret sig i fingeren; åbent sår.</a:t>
            </a:r>
            <a:endParaRPr lang="da-DK" sz="2400" i="1" dirty="0" smtClean="0"/>
          </a:p>
          <a:p>
            <a:pPr>
              <a:buNone/>
            </a:pPr>
            <a:r>
              <a:rPr lang="da-DK" sz="2400" dirty="0" err="1" smtClean="0"/>
              <a:t>Int</a:t>
            </a:r>
            <a:r>
              <a:rPr lang="da-DK" sz="2400" dirty="0" smtClean="0"/>
              <a:t>.: Ja, hvordan kan man komme til at skære sig i fingeren?</a:t>
            </a:r>
            <a:endParaRPr lang="da-DK" sz="2400" i="1" dirty="0" smtClean="0"/>
          </a:p>
          <a:p>
            <a:pPr>
              <a:buNone/>
            </a:pPr>
            <a:r>
              <a:rPr lang="da-DK" sz="2400" dirty="0" smtClean="0"/>
              <a:t>Morten: [Han bladrer tilbage i mappen] Ja, han har stået og arbejdet med en vinkelsliber, og så har han taget skærmen af, og så smutter vinkelsliberen op i hånden på ham og laver et åbent sår. </a:t>
            </a:r>
            <a:endParaRPr lang="da-DK" sz="2400" i="1" dirty="0"/>
          </a:p>
        </p:txBody>
      </p:sp>
      <p:sp>
        <p:nvSpPr>
          <p:cNvPr id="4" name="Pladsholder til sidefod 3"/>
          <p:cNvSpPr>
            <a:spLocks noGrp="1"/>
          </p:cNvSpPr>
          <p:nvPr>
            <p:ph type="ftr" sz="quarter" idx="11"/>
          </p:nvPr>
        </p:nvSpPr>
        <p:spPr/>
        <p:txBody>
          <a:bodyPr/>
          <a:lstStyle/>
          <a:p>
            <a:pPr>
              <a:defRPr/>
            </a:pPr>
            <a:r>
              <a:rPr lang="en-GB" dirty="0" smtClean="0"/>
              <a:t>Mette Lykke Nielsen</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a:xfrm>
            <a:off x="685800" y="1772817"/>
            <a:ext cx="7772400" cy="4323184"/>
          </a:xfrm>
        </p:spPr>
        <p:txBody>
          <a:bodyPr/>
          <a:lstStyle/>
          <a:p>
            <a:pPr>
              <a:buNone/>
            </a:pPr>
            <a:r>
              <a:rPr lang="da-DK" dirty="0" smtClean="0"/>
              <a:t>Bjarne: ”Jeg tror jo, at de ser ikke lige faren i, at de ikke tænker sig rigtig om. Hvis ledningen for eksempel er for kort hvis de går med en vinkelsliber. Man tænder den ikke, før man er henne ved emnet, når man skal slibe. Men når der sker en ulykke, så skal de sgu nok huske det. Altså, indenfor dit fag der bliver det jo rutine, ligesom at køre bil. Og den har de ikke”.</a:t>
            </a:r>
            <a:endParaRPr lang="da-DK" dirty="0"/>
          </a:p>
        </p:txBody>
      </p:sp>
      <p:sp>
        <p:nvSpPr>
          <p:cNvPr id="4" name="Pladsholder til sidefod 3"/>
          <p:cNvSpPr>
            <a:spLocks noGrp="1"/>
          </p:cNvSpPr>
          <p:nvPr>
            <p:ph type="ftr" sz="quarter" idx="11"/>
          </p:nvPr>
        </p:nvSpPr>
        <p:spPr/>
        <p:txBody>
          <a:bodyPr/>
          <a:lstStyle/>
          <a:p>
            <a:pPr>
              <a:defRPr/>
            </a:pPr>
            <a:r>
              <a:rPr lang="en-GB" dirty="0" smtClean="0"/>
              <a:t>Mette Lykke Nielsen</a:t>
            </a:r>
            <a:endParaRPr lang="en-GB" dirty="0"/>
          </a:p>
        </p:txBody>
      </p:sp>
    </p:spTree>
  </p:cSld>
  <p:clrMapOvr>
    <a:masterClrMapping/>
  </p:clrMapOvr>
</p:sld>
</file>

<file path=ppt/theme/theme1.xml><?xml version="1.0" encoding="utf-8"?>
<a:theme xmlns:a="http://schemas.openxmlformats.org/drawingml/2006/main" name="Cefu08a">
  <a:themeElements>
    <a:clrScheme name="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efu08a">
  <a:themeElements>
    <a:clrScheme name="1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Cefu08a">
  <a:themeElements>
    <a:clrScheme name="3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efu08a">
  <a:themeElements>
    <a:clrScheme name="4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Cefu08a">
  <a:themeElements>
    <a:clrScheme name="5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5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5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5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5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5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5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5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Cefu08a">
  <a:themeElements>
    <a:clrScheme name="6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6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6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6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6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6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6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6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8437</TotalTime>
  <Words>1280</Words>
  <Application>Microsoft Office PowerPoint</Application>
  <PresentationFormat>Skærmshow (4:3)</PresentationFormat>
  <Paragraphs>64</Paragraphs>
  <Slides>10</Slides>
  <Notes>9</Notes>
  <HiddenSlides>0</HiddenSlides>
  <MMClips>0</MMClips>
  <ScaleCrop>false</ScaleCrop>
  <HeadingPairs>
    <vt:vector size="4" baseType="variant">
      <vt:variant>
        <vt:lpstr>Tema</vt:lpstr>
      </vt:variant>
      <vt:variant>
        <vt:i4>6</vt:i4>
      </vt:variant>
      <vt:variant>
        <vt:lpstr>Diastitler</vt:lpstr>
      </vt:variant>
      <vt:variant>
        <vt:i4>10</vt:i4>
      </vt:variant>
    </vt:vector>
  </HeadingPairs>
  <TitlesOfParts>
    <vt:vector size="16" baseType="lpstr">
      <vt:lpstr>Cefu08a</vt:lpstr>
      <vt:lpstr>1_Cefu08a</vt:lpstr>
      <vt:lpstr>3_Cefu08a</vt:lpstr>
      <vt:lpstr>4_Cefu08a</vt:lpstr>
      <vt:lpstr>5_Cefu08a</vt:lpstr>
      <vt:lpstr>6_Cefu08a</vt:lpstr>
      <vt:lpstr>            ”Skodjobs og gode gys!”  - Unges forhold til risiko i arbejdslivet</vt:lpstr>
      <vt:lpstr>Hvorfor kommer unge ud for flere arbejdsulykker end ældre medarbejdere?  Er unge særligt risikovillige eller særligt dumdristige, når de er på arbejde?</vt:lpstr>
      <vt:lpstr>Dias nummer 3</vt:lpstr>
      <vt:lpstr>Stigning i anmeldte arbejdsulykker  blandt unge ml. 18-24 år</vt:lpstr>
      <vt:lpstr>Om at slå sikkerheden fra</vt:lpstr>
      <vt:lpstr>Dias nummer 6</vt:lpstr>
      <vt:lpstr>”De tror de kan gå på vandet”</vt:lpstr>
      <vt:lpstr>Dias nummer 8</vt:lpstr>
      <vt:lpstr>Dias nummer 9</vt:lpstr>
      <vt:lpstr>Dias nummer 10</vt:lpstr>
    </vt:vector>
  </TitlesOfParts>
  <Company>DPU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Putting Numbers and Words on the Problems Young People with Hearing Loss Face in Their Everyday Life</dc:title>
  <dc:creator>Niels-Henrik M. Hansen</dc:creator>
  <cp:lastModifiedBy>laso</cp:lastModifiedBy>
  <cp:revision>612</cp:revision>
  <dcterms:created xsi:type="dcterms:W3CDTF">2008-05-30T07:59:46Z</dcterms:created>
  <dcterms:modified xsi:type="dcterms:W3CDTF">2011-03-31T09:18:31Z</dcterms:modified>
</cp:coreProperties>
</file>